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0" r:id="rId3"/>
    <p:sldId id="261" r:id="rId4"/>
    <p:sldId id="262" r:id="rId5"/>
    <p:sldId id="263" r:id="rId6"/>
    <p:sldId id="267" r:id="rId7"/>
    <p:sldId id="264" r:id="rId8"/>
    <p:sldId id="265" r:id="rId9"/>
    <p:sldId id="266" r:id="rId10"/>
    <p:sldId id="268" r:id="rId11"/>
  </p:sldIdLst>
  <p:sldSz cx="9144000" cy="5143500" type="screen16x9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kern="1200">
        <a:solidFill>
          <a:srgbClr val="005EA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kern="1200">
        <a:solidFill>
          <a:srgbClr val="005EA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kern="1200">
        <a:solidFill>
          <a:srgbClr val="005EA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kern="1200">
        <a:solidFill>
          <a:srgbClr val="005EA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kern="1200">
        <a:solidFill>
          <a:srgbClr val="005EA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3600" kern="1200">
        <a:solidFill>
          <a:srgbClr val="005EA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3600" kern="1200">
        <a:solidFill>
          <a:srgbClr val="005EA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3600" kern="1200">
        <a:solidFill>
          <a:srgbClr val="005EA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3600" kern="1200">
        <a:solidFill>
          <a:srgbClr val="005EA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080"/>
    <a:srgbClr val="2B4F60"/>
    <a:srgbClr val="2D4F60"/>
    <a:srgbClr val="FFCC66"/>
    <a:srgbClr val="E82434"/>
    <a:srgbClr val="A50021"/>
    <a:srgbClr val="00CCFF"/>
    <a:srgbClr val="DDDDDD"/>
    <a:srgbClr val="030303"/>
    <a:srgbClr val="E0F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3" autoAdjust="0"/>
    <p:restoredTop sz="92254" autoAdjust="0"/>
  </p:normalViewPr>
  <p:slideViewPr>
    <p:cSldViewPr>
      <p:cViewPr>
        <p:scale>
          <a:sx n="150" d="100"/>
          <a:sy n="150" d="100"/>
        </p:scale>
        <p:origin x="-712" y="-20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1320"/>
    </p:cViewPr>
  </p:sorterViewPr>
  <p:notesViewPr>
    <p:cSldViewPr>
      <p:cViewPr varScale="1">
        <p:scale>
          <a:sx n="67" d="100"/>
          <a:sy n="67" d="100"/>
        </p:scale>
        <p:origin x="-13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AE475-E1E4-B34B-8E85-11EE45F0B393}" type="doc">
      <dgm:prSet loTypeId="urn:microsoft.com/office/officeart/2005/8/layout/hierarchy1" loCatId="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E6CB0FB-D20C-B943-BB91-85B030E8BA0E}">
      <dgm:prSet phldrT="[Text]"/>
      <dgm:spPr/>
      <dgm:t>
        <a:bodyPr/>
        <a:lstStyle/>
        <a:p>
          <a:r>
            <a:rPr lang="en-US" dirty="0" smtClean="0"/>
            <a:t>Design file comes in</a:t>
          </a:r>
          <a:endParaRPr lang="en-US" dirty="0"/>
        </a:p>
      </dgm:t>
    </dgm:pt>
    <dgm:pt modelId="{100B455A-D8FF-C747-8245-41B5A82D4A51}" type="parTrans" cxnId="{62D041AC-8734-C040-936F-C1F768EF2FFA}">
      <dgm:prSet/>
      <dgm:spPr/>
      <dgm:t>
        <a:bodyPr/>
        <a:lstStyle/>
        <a:p>
          <a:endParaRPr lang="en-US"/>
        </a:p>
      </dgm:t>
    </dgm:pt>
    <dgm:pt modelId="{F8DD16C4-94BE-3249-86AE-0FFCF0AFD51C}" type="sibTrans" cxnId="{62D041AC-8734-C040-936F-C1F768EF2FFA}">
      <dgm:prSet/>
      <dgm:spPr/>
      <dgm:t>
        <a:bodyPr/>
        <a:lstStyle/>
        <a:p>
          <a:endParaRPr lang="en-US"/>
        </a:p>
      </dgm:t>
    </dgm:pt>
    <dgm:pt modelId="{ACDDCE6F-AE9B-914B-8F33-0BCABF609EF9}">
      <dgm:prSet phldrT="[Text]"/>
      <dgm:spPr/>
      <dgm:t>
        <a:bodyPr/>
        <a:lstStyle/>
        <a:p>
          <a:r>
            <a:rPr lang="en-US" dirty="0" smtClean="0"/>
            <a:t>Prototype Request</a:t>
          </a:r>
          <a:endParaRPr lang="en-US" dirty="0"/>
        </a:p>
      </dgm:t>
    </dgm:pt>
    <dgm:pt modelId="{9744AF93-2E3D-714B-8AA0-3C296A8CF96F}" type="parTrans" cxnId="{F768F248-E08C-CB48-B7D8-3BFB7C5DBD3B}">
      <dgm:prSet/>
      <dgm:spPr/>
      <dgm:t>
        <a:bodyPr/>
        <a:lstStyle/>
        <a:p>
          <a:endParaRPr lang="en-US"/>
        </a:p>
      </dgm:t>
    </dgm:pt>
    <dgm:pt modelId="{19B746B1-A622-6245-9923-3C90D85E7586}" type="sibTrans" cxnId="{F768F248-E08C-CB48-B7D8-3BFB7C5DBD3B}">
      <dgm:prSet/>
      <dgm:spPr/>
      <dgm:t>
        <a:bodyPr/>
        <a:lstStyle/>
        <a:p>
          <a:endParaRPr lang="en-US"/>
        </a:p>
      </dgm:t>
    </dgm:pt>
    <dgm:pt modelId="{3D411E67-2396-5848-9235-D110214CF786}">
      <dgm:prSet phldrT="[Text]"/>
      <dgm:spPr/>
      <dgm:t>
        <a:bodyPr/>
        <a:lstStyle/>
        <a:p>
          <a:r>
            <a:rPr lang="en-US" dirty="0" smtClean="0"/>
            <a:t>Carton</a:t>
          </a:r>
          <a:endParaRPr lang="en-US" dirty="0"/>
        </a:p>
      </dgm:t>
    </dgm:pt>
    <dgm:pt modelId="{0FF81523-1EA4-464B-8B55-55E2419D69DF}" type="parTrans" cxnId="{369B95A5-3D2D-6B4F-8224-13D37CCC5405}">
      <dgm:prSet/>
      <dgm:spPr/>
      <dgm:t>
        <a:bodyPr/>
        <a:lstStyle/>
        <a:p>
          <a:endParaRPr lang="en-US"/>
        </a:p>
      </dgm:t>
    </dgm:pt>
    <dgm:pt modelId="{EE81933F-1A3D-004E-88F7-3EC784ECAD59}" type="sibTrans" cxnId="{369B95A5-3D2D-6B4F-8224-13D37CCC5405}">
      <dgm:prSet/>
      <dgm:spPr/>
      <dgm:t>
        <a:bodyPr/>
        <a:lstStyle/>
        <a:p>
          <a:endParaRPr lang="en-US"/>
        </a:p>
      </dgm:t>
    </dgm:pt>
    <dgm:pt modelId="{E957EAC8-4719-434D-A7E5-862BB1D4689F}">
      <dgm:prSet phldrT="[Text]"/>
      <dgm:spPr/>
      <dgm:t>
        <a:bodyPr/>
        <a:lstStyle/>
        <a:p>
          <a:r>
            <a:rPr lang="en-US" dirty="0" smtClean="0"/>
            <a:t>Production Request</a:t>
          </a:r>
          <a:endParaRPr lang="en-US" dirty="0"/>
        </a:p>
      </dgm:t>
    </dgm:pt>
    <dgm:pt modelId="{2E5D7703-2CF6-C54C-99E7-FE6BCEB81C35}" type="parTrans" cxnId="{E97EBC68-1DBC-DF44-A734-EC78F07920E9}">
      <dgm:prSet/>
      <dgm:spPr/>
      <dgm:t>
        <a:bodyPr/>
        <a:lstStyle/>
        <a:p>
          <a:endParaRPr lang="en-US"/>
        </a:p>
      </dgm:t>
    </dgm:pt>
    <dgm:pt modelId="{43B3BFB5-7046-2045-A6B8-F82A494C23F5}" type="sibTrans" cxnId="{E97EBC68-1DBC-DF44-A734-EC78F07920E9}">
      <dgm:prSet/>
      <dgm:spPr/>
      <dgm:t>
        <a:bodyPr/>
        <a:lstStyle/>
        <a:p>
          <a:endParaRPr lang="en-US"/>
        </a:p>
      </dgm:t>
    </dgm:pt>
    <dgm:pt modelId="{2671CA94-3C37-4B41-B9DD-C3D41497FFF4}">
      <dgm:prSet phldrT="[Text]"/>
      <dgm:spPr/>
      <dgm:t>
        <a:bodyPr/>
        <a:lstStyle/>
        <a:p>
          <a:r>
            <a:rPr lang="en-US" dirty="0" smtClean="0"/>
            <a:t>Design for other components</a:t>
          </a:r>
          <a:endParaRPr lang="en-US" dirty="0"/>
        </a:p>
      </dgm:t>
    </dgm:pt>
    <dgm:pt modelId="{D68350F2-6B81-E643-8E25-C6FB289D0268}" type="parTrans" cxnId="{1AB346D5-2173-EF45-AB7C-51BE4C7D2F13}">
      <dgm:prSet/>
      <dgm:spPr/>
      <dgm:t>
        <a:bodyPr/>
        <a:lstStyle/>
        <a:p>
          <a:endParaRPr lang="en-US"/>
        </a:p>
      </dgm:t>
    </dgm:pt>
    <dgm:pt modelId="{390FFFD3-C3C7-8C43-983D-BB8C396308C0}" type="sibTrans" cxnId="{1AB346D5-2173-EF45-AB7C-51BE4C7D2F13}">
      <dgm:prSet/>
      <dgm:spPr/>
      <dgm:t>
        <a:bodyPr/>
        <a:lstStyle/>
        <a:p>
          <a:endParaRPr lang="en-US"/>
        </a:p>
      </dgm:t>
    </dgm:pt>
    <dgm:pt modelId="{A05F0726-3259-F643-9308-CA90CB5D346C}">
      <dgm:prSet phldrT="[Text]"/>
      <dgm:spPr/>
      <dgm:t>
        <a:bodyPr/>
        <a:lstStyle/>
        <a:p>
          <a:r>
            <a:rPr lang="en-US" dirty="0" smtClean="0"/>
            <a:t>Inkjet</a:t>
          </a:r>
          <a:endParaRPr lang="en-US" dirty="0"/>
        </a:p>
      </dgm:t>
    </dgm:pt>
    <dgm:pt modelId="{32CDEA18-4669-444B-880A-7478EC64773F}" type="parTrans" cxnId="{7B8C5E5F-4592-1C42-B2D5-BC40A66A48BB}">
      <dgm:prSet/>
      <dgm:spPr/>
      <dgm:t>
        <a:bodyPr/>
        <a:lstStyle/>
        <a:p>
          <a:endParaRPr lang="en-US"/>
        </a:p>
      </dgm:t>
    </dgm:pt>
    <dgm:pt modelId="{D1B15A55-923E-BA4A-AB48-2FE2EF8FF78B}" type="sibTrans" cxnId="{7B8C5E5F-4592-1C42-B2D5-BC40A66A48BB}">
      <dgm:prSet/>
      <dgm:spPr/>
      <dgm:t>
        <a:bodyPr/>
        <a:lstStyle/>
        <a:p>
          <a:endParaRPr lang="en-US"/>
        </a:p>
      </dgm:t>
    </dgm:pt>
    <dgm:pt modelId="{E55C20FD-B61C-754A-8499-CCA97C2036B5}">
      <dgm:prSet phldrT="[Text]"/>
      <dgm:spPr/>
      <dgm:t>
        <a:bodyPr/>
        <a:lstStyle/>
        <a:p>
          <a:r>
            <a:rPr lang="en-US" dirty="0" smtClean="0"/>
            <a:t>Analog</a:t>
          </a:r>
          <a:endParaRPr lang="en-US" dirty="0"/>
        </a:p>
      </dgm:t>
    </dgm:pt>
    <dgm:pt modelId="{07A4765C-B82D-6240-9300-DF13B1AC1705}" type="parTrans" cxnId="{96D671D4-34D4-CA41-8952-B1599ECF3985}">
      <dgm:prSet/>
      <dgm:spPr/>
      <dgm:t>
        <a:bodyPr/>
        <a:lstStyle/>
        <a:p>
          <a:endParaRPr lang="en-US"/>
        </a:p>
      </dgm:t>
    </dgm:pt>
    <dgm:pt modelId="{A0274AA4-770F-9E42-98C9-FD9230EE4B88}" type="sibTrans" cxnId="{96D671D4-34D4-CA41-8952-B1599ECF3985}">
      <dgm:prSet/>
      <dgm:spPr/>
      <dgm:t>
        <a:bodyPr/>
        <a:lstStyle/>
        <a:p>
          <a:endParaRPr lang="en-US"/>
        </a:p>
      </dgm:t>
    </dgm:pt>
    <dgm:pt modelId="{9F07EDCE-9E80-8449-ABB8-D77D127793A5}">
      <dgm:prSet phldrT="[Text]"/>
      <dgm:spPr/>
      <dgm:t>
        <a:bodyPr/>
        <a:lstStyle/>
        <a:p>
          <a:r>
            <a:rPr lang="en-US" dirty="0" smtClean="0"/>
            <a:t>Varnish</a:t>
          </a:r>
          <a:endParaRPr lang="en-US" dirty="0"/>
        </a:p>
      </dgm:t>
    </dgm:pt>
    <dgm:pt modelId="{10FCAA5A-D8F6-B44F-A32B-3BF6E593F8AB}" type="parTrans" cxnId="{A24DAA07-718E-5046-80CC-0EF7B5A39C37}">
      <dgm:prSet/>
      <dgm:spPr/>
      <dgm:t>
        <a:bodyPr/>
        <a:lstStyle/>
        <a:p>
          <a:endParaRPr lang="en-US"/>
        </a:p>
      </dgm:t>
    </dgm:pt>
    <dgm:pt modelId="{BC58D707-9018-C14D-BFBC-A38B6AB0117A}" type="sibTrans" cxnId="{A24DAA07-718E-5046-80CC-0EF7B5A39C37}">
      <dgm:prSet/>
      <dgm:spPr/>
      <dgm:t>
        <a:bodyPr/>
        <a:lstStyle/>
        <a:p>
          <a:endParaRPr lang="en-US"/>
        </a:p>
      </dgm:t>
    </dgm:pt>
    <dgm:pt modelId="{C951D8DC-1941-9B41-9BDF-FC8E30E71095}">
      <dgm:prSet phldrT="[Text]"/>
      <dgm:spPr/>
      <dgm:t>
        <a:bodyPr/>
        <a:lstStyle/>
        <a:p>
          <a:r>
            <a:rPr lang="en-US" dirty="0" smtClean="0"/>
            <a:t>Layer Cut</a:t>
          </a:r>
          <a:endParaRPr lang="en-US" dirty="0"/>
        </a:p>
      </dgm:t>
    </dgm:pt>
    <dgm:pt modelId="{4A113546-FC89-7044-B176-2E2E3DDEBB80}" type="parTrans" cxnId="{EE40C570-5891-CF4D-8EE3-D78BE18C9A43}">
      <dgm:prSet/>
      <dgm:spPr/>
      <dgm:t>
        <a:bodyPr/>
        <a:lstStyle/>
        <a:p>
          <a:endParaRPr lang="en-US"/>
        </a:p>
      </dgm:t>
    </dgm:pt>
    <dgm:pt modelId="{ECBFA3F2-0622-D94A-8FAA-4D47910F81E2}" type="sibTrans" cxnId="{EE40C570-5891-CF4D-8EE3-D78BE18C9A43}">
      <dgm:prSet/>
      <dgm:spPr/>
      <dgm:t>
        <a:bodyPr/>
        <a:lstStyle/>
        <a:p>
          <a:endParaRPr lang="en-US"/>
        </a:p>
      </dgm:t>
    </dgm:pt>
    <dgm:pt modelId="{D95786B1-0E90-204E-B956-AE3635E68D28}">
      <dgm:prSet phldrT="[Text]"/>
      <dgm:spPr/>
      <dgm:t>
        <a:bodyPr/>
        <a:lstStyle/>
        <a:p>
          <a:r>
            <a:rPr lang="en-US" dirty="0" smtClean="0"/>
            <a:t>Printer defined</a:t>
          </a:r>
          <a:endParaRPr lang="en-US" dirty="0"/>
        </a:p>
      </dgm:t>
    </dgm:pt>
    <dgm:pt modelId="{46471391-ED4A-1443-91F1-94ACD20499DE}" type="parTrans" cxnId="{28E22CD5-BD72-794D-8508-DFFFF21CF47D}">
      <dgm:prSet/>
      <dgm:spPr/>
      <dgm:t>
        <a:bodyPr/>
        <a:lstStyle/>
        <a:p>
          <a:endParaRPr lang="en-US"/>
        </a:p>
      </dgm:t>
    </dgm:pt>
    <dgm:pt modelId="{6FB612C6-5E7D-0C43-8C96-25D8CFBC21EB}" type="sibTrans" cxnId="{28E22CD5-BD72-794D-8508-DFFFF21CF47D}">
      <dgm:prSet/>
      <dgm:spPr/>
      <dgm:t>
        <a:bodyPr/>
        <a:lstStyle/>
        <a:p>
          <a:endParaRPr lang="en-US"/>
        </a:p>
      </dgm:t>
    </dgm:pt>
    <dgm:pt modelId="{18112ADB-92DA-2444-8C0B-34AF4CAD479E}">
      <dgm:prSet phldrT="[Text]"/>
      <dgm:spPr/>
      <dgm:t>
        <a:bodyPr/>
        <a:lstStyle/>
        <a:p>
          <a:r>
            <a:rPr lang="en-US" dirty="0" smtClean="0"/>
            <a:t>Print process defined</a:t>
          </a:r>
          <a:endParaRPr lang="en-US" dirty="0"/>
        </a:p>
      </dgm:t>
    </dgm:pt>
    <dgm:pt modelId="{A8205402-6698-F848-BF5C-D7E69A3840B2}" type="parTrans" cxnId="{267A0252-15FC-4F42-8666-03FCA8A178D9}">
      <dgm:prSet/>
      <dgm:spPr/>
      <dgm:t>
        <a:bodyPr/>
        <a:lstStyle/>
        <a:p>
          <a:endParaRPr lang="en-US"/>
        </a:p>
      </dgm:t>
    </dgm:pt>
    <dgm:pt modelId="{B194F8F9-C79E-D742-8E37-72CF1951BE78}" type="sibTrans" cxnId="{267A0252-15FC-4F42-8666-03FCA8A178D9}">
      <dgm:prSet/>
      <dgm:spPr/>
      <dgm:t>
        <a:bodyPr/>
        <a:lstStyle/>
        <a:p>
          <a:endParaRPr lang="en-US"/>
        </a:p>
      </dgm:t>
    </dgm:pt>
    <dgm:pt modelId="{86581B2D-B5B2-4C46-AD0D-3A61311F4600}">
      <dgm:prSet phldrT="[Text]"/>
      <dgm:spPr/>
      <dgm:t>
        <a:bodyPr/>
        <a:lstStyle/>
        <a:p>
          <a:r>
            <a:rPr lang="en-US" dirty="0" smtClean="0"/>
            <a:t>Print spec. applied</a:t>
          </a:r>
          <a:endParaRPr lang="en-US" dirty="0"/>
        </a:p>
      </dgm:t>
    </dgm:pt>
    <dgm:pt modelId="{AA3C3C27-D224-6F46-8B9A-63C95D01A143}" type="parTrans" cxnId="{E3B69959-6805-6642-BA2C-B32826F10095}">
      <dgm:prSet/>
      <dgm:spPr/>
      <dgm:t>
        <a:bodyPr/>
        <a:lstStyle/>
        <a:p>
          <a:endParaRPr lang="en-US"/>
        </a:p>
      </dgm:t>
    </dgm:pt>
    <dgm:pt modelId="{FB559743-80BA-8448-87A5-814E50DD2917}" type="sibTrans" cxnId="{E3B69959-6805-6642-BA2C-B32826F10095}">
      <dgm:prSet/>
      <dgm:spPr/>
      <dgm:t>
        <a:bodyPr/>
        <a:lstStyle/>
        <a:p>
          <a:endParaRPr lang="en-US"/>
        </a:p>
      </dgm:t>
    </dgm:pt>
    <dgm:pt modelId="{22500543-C333-8C43-81DF-5852B0CE20E8}">
      <dgm:prSet phldrT="[Text]"/>
      <dgm:spPr/>
      <dgm:t>
        <a:bodyPr/>
        <a:lstStyle/>
        <a:p>
          <a:r>
            <a:rPr lang="en-US" dirty="0" smtClean="0"/>
            <a:t>Proofing color match confirmed</a:t>
          </a:r>
          <a:endParaRPr lang="en-US" dirty="0"/>
        </a:p>
      </dgm:t>
    </dgm:pt>
    <dgm:pt modelId="{5EC61395-BABB-224A-B041-4212156E4086}" type="parTrans" cxnId="{A3869B37-DD36-D94A-A1F8-81E08111DB49}">
      <dgm:prSet/>
      <dgm:spPr/>
      <dgm:t>
        <a:bodyPr/>
        <a:lstStyle/>
        <a:p>
          <a:endParaRPr lang="en-US"/>
        </a:p>
      </dgm:t>
    </dgm:pt>
    <dgm:pt modelId="{B0D91F24-1035-E643-8695-15775ABD9DA4}" type="sibTrans" cxnId="{A3869B37-DD36-D94A-A1F8-81E08111DB49}">
      <dgm:prSet/>
      <dgm:spPr/>
      <dgm:t>
        <a:bodyPr/>
        <a:lstStyle/>
        <a:p>
          <a:endParaRPr lang="en-US"/>
        </a:p>
      </dgm:t>
    </dgm:pt>
    <dgm:pt modelId="{4DBCF8F9-5AAD-134D-A411-857B620E076E}">
      <dgm:prSet phldrT="[Text]"/>
      <dgm:spPr/>
      <dgm:t>
        <a:bodyPr/>
        <a:lstStyle/>
        <a:p>
          <a:r>
            <a:rPr lang="en-US" dirty="0" smtClean="0"/>
            <a:t>Label (size change)</a:t>
          </a:r>
          <a:endParaRPr lang="en-US" dirty="0"/>
        </a:p>
      </dgm:t>
    </dgm:pt>
    <dgm:pt modelId="{3CFBED12-0FB1-9145-8690-8F7582878C26}" type="parTrans" cxnId="{AD565797-C123-B149-8663-D146C076BF7C}">
      <dgm:prSet/>
      <dgm:spPr/>
      <dgm:t>
        <a:bodyPr/>
        <a:lstStyle/>
        <a:p>
          <a:endParaRPr lang="en-US"/>
        </a:p>
      </dgm:t>
    </dgm:pt>
    <dgm:pt modelId="{8DDDA243-C0B0-4844-8C9A-73F2A233B424}" type="sibTrans" cxnId="{AD565797-C123-B149-8663-D146C076BF7C}">
      <dgm:prSet/>
      <dgm:spPr/>
      <dgm:t>
        <a:bodyPr/>
        <a:lstStyle/>
        <a:p>
          <a:endParaRPr lang="en-US"/>
        </a:p>
      </dgm:t>
    </dgm:pt>
    <dgm:pt modelId="{3A33B14A-E7BA-4C43-9EC5-77B724549CEE}">
      <dgm:prSet phldrT="[Text]"/>
      <dgm:spPr/>
      <dgm:t>
        <a:bodyPr/>
        <a:lstStyle/>
        <a:p>
          <a:r>
            <a:rPr lang="en-US" dirty="0" smtClean="0"/>
            <a:t>Corrugate box</a:t>
          </a:r>
          <a:endParaRPr lang="en-US" dirty="0"/>
        </a:p>
      </dgm:t>
    </dgm:pt>
    <dgm:pt modelId="{81FB2ADE-94DA-D64B-8CE9-1990210961B1}" type="parTrans" cxnId="{C5778CA1-93DD-1B47-8D2E-448150AC7FD3}">
      <dgm:prSet/>
      <dgm:spPr/>
      <dgm:t>
        <a:bodyPr/>
        <a:lstStyle/>
        <a:p>
          <a:endParaRPr lang="en-US"/>
        </a:p>
      </dgm:t>
    </dgm:pt>
    <dgm:pt modelId="{9DC1738D-6022-AA43-B7EF-884AD4102104}" type="sibTrans" cxnId="{C5778CA1-93DD-1B47-8D2E-448150AC7FD3}">
      <dgm:prSet/>
      <dgm:spPr/>
      <dgm:t>
        <a:bodyPr/>
        <a:lstStyle/>
        <a:p>
          <a:endParaRPr lang="en-US"/>
        </a:p>
      </dgm:t>
    </dgm:pt>
    <dgm:pt modelId="{D7247EE4-83C7-C448-9AE4-3C108676F316}" type="pres">
      <dgm:prSet presAssocID="{363AE475-E1E4-B34B-8E85-11EE45F0B3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7124BC-B340-2B48-AEB4-D343DD0D8BBA}" type="pres">
      <dgm:prSet presAssocID="{0E6CB0FB-D20C-B943-BB91-85B030E8BA0E}" presName="hierRoot1" presStyleCnt="0"/>
      <dgm:spPr/>
    </dgm:pt>
    <dgm:pt modelId="{46D8E14A-23AD-614B-9C4A-58C7A2EC2B47}" type="pres">
      <dgm:prSet presAssocID="{0E6CB0FB-D20C-B943-BB91-85B030E8BA0E}" presName="composite" presStyleCnt="0"/>
      <dgm:spPr/>
    </dgm:pt>
    <dgm:pt modelId="{C0E00372-E614-7541-9F65-C8D7E2424843}" type="pres">
      <dgm:prSet presAssocID="{0E6CB0FB-D20C-B943-BB91-85B030E8BA0E}" presName="background" presStyleLbl="node0" presStyleIdx="0" presStyleCnt="1"/>
      <dgm:spPr/>
    </dgm:pt>
    <dgm:pt modelId="{BF0B51D8-6F44-5A41-B236-F41489B469D5}" type="pres">
      <dgm:prSet presAssocID="{0E6CB0FB-D20C-B943-BB91-85B030E8BA0E}" presName="text" presStyleLbl="fgAcc0" presStyleIdx="0" presStyleCnt="1">
        <dgm:presLayoutVars>
          <dgm:chPref val="3"/>
        </dgm:presLayoutVars>
      </dgm:prSet>
      <dgm:spPr/>
    </dgm:pt>
    <dgm:pt modelId="{91F8A4F5-A358-FA44-83FB-9B01CC4BB4AA}" type="pres">
      <dgm:prSet presAssocID="{0E6CB0FB-D20C-B943-BB91-85B030E8BA0E}" presName="hierChild2" presStyleCnt="0"/>
      <dgm:spPr/>
    </dgm:pt>
    <dgm:pt modelId="{5D91AB3E-61BE-C548-884A-CDF0A4AD9FCA}" type="pres">
      <dgm:prSet presAssocID="{9744AF93-2E3D-714B-8AA0-3C296A8CF96F}" presName="Name10" presStyleLbl="parChTrans1D2" presStyleIdx="0" presStyleCnt="3"/>
      <dgm:spPr/>
    </dgm:pt>
    <dgm:pt modelId="{B656CD76-7801-6349-87D1-9EA007CEA70B}" type="pres">
      <dgm:prSet presAssocID="{ACDDCE6F-AE9B-914B-8F33-0BCABF609EF9}" presName="hierRoot2" presStyleCnt="0"/>
      <dgm:spPr/>
    </dgm:pt>
    <dgm:pt modelId="{A9EF326C-76CF-3B4D-A28E-A1A0486B0B65}" type="pres">
      <dgm:prSet presAssocID="{ACDDCE6F-AE9B-914B-8F33-0BCABF609EF9}" presName="composite2" presStyleCnt="0"/>
      <dgm:spPr/>
    </dgm:pt>
    <dgm:pt modelId="{9D9E5A23-CCD7-E347-8985-6F789C753DAF}" type="pres">
      <dgm:prSet presAssocID="{ACDDCE6F-AE9B-914B-8F33-0BCABF609EF9}" presName="background2" presStyleLbl="node2" presStyleIdx="0" presStyleCnt="3"/>
      <dgm:spPr/>
    </dgm:pt>
    <dgm:pt modelId="{B16F60EF-A14D-E041-8BA7-DAE43FE78A3C}" type="pres">
      <dgm:prSet presAssocID="{ACDDCE6F-AE9B-914B-8F33-0BCABF609EF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70E21A-13FC-BC42-BCA8-043CB531D2AA}" type="pres">
      <dgm:prSet presAssocID="{ACDDCE6F-AE9B-914B-8F33-0BCABF609EF9}" presName="hierChild3" presStyleCnt="0"/>
      <dgm:spPr/>
    </dgm:pt>
    <dgm:pt modelId="{9EE9A18F-9A2E-C04C-9BD7-A075327E6A87}" type="pres">
      <dgm:prSet presAssocID="{32CDEA18-4669-444B-880A-7478EC64773F}" presName="Name17" presStyleLbl="parChTrans1D3" presStyleIdx="0" presStyleCnt="7"/>
      <dgm:spPr/>
    </dgm:pt>
    <dgm:pt modelId="{2C8B2439-0F45-8747-95BB-BA38E8109AF5}" type="pres">
      <dgm:prSet presAssocID="{A05F0726-3259-F643-9308-CA90CB5D346C}" presName="hierRoot3" presStyleCnt="0"/>
      <dgm:spPr/>
    </dgm:pt>
    <dgm:pt modelId="{8C57E5CF-47A1-A546-B9B8-4547D4F4C80D}" type="pres">
      <dgm:prSet presAssocID="{A05F0726-3259-F643-9308-CA90CB5D346C}" presName="composite3" presStyleCnt="0"/>
      <dgm:spPr/>
    </dgm:pt>
    <dgm:pt modelId="{26CD9EDB-0E37-F34F-82D9-809AF8CA8D2B}" type="pres">
      <dgm:prSet presAssocID="{A05F0726-3259-F643-9308-CA90CB5D346C}" presName="background3" presStyleLbl="node3" presStyleIdx="0" presStyleCnt="7"/>
      <dgm:spPr/>
    </dgm:pt>
    <dgm:pt modelId="{8F2E6244-2E0D-8F45-997E-5A4AAE0A8144}" type="pres">
      <dgm:prSet presAssocID="{A05F0726-3259-F643-9308-CA90CB5D346C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D96800-0D87-E348-965B-9FBAE815D9C6}" type="pres">
      <dgm:prSet presAssocID="{A05F0726-3259-F643-9308-CA90CB5D346C}" presName="hierChild4" presStyleCnt="0"/>
      <dgm:spPr/>
    </dgm:pt>
    <dgm:pt modelId="{D1E06068-4ADF-2340-9CBC-DA2B2569BA37}" type="pres">
      <dgm:prSet presAssocID="{07A4765C-B82D-6240-9300-DF13B1AC1705}" presName="Name23" presStyleLbl="parChTrans1D4" presStyleIdx="0" presStyleCnt="4"/>
      <dgm:spPr/>
    </dgm:pt>
    <dgm:pt modelId="{0EEAA196-8899-FE4B-A10F-E1AC0F811F3C}" type="pres">
      <dgm:prSet presAssocID="{E55C20FD-B61C-754A-8499-CCA97C2036B5}" presName="hierRoot4" presStyleCnt="0"/>
      <dgm:spPr/>
    </dgm:pt>
    <dgm:pt modelId="{35D6C27A-E4C8-4348-AD1C-A9AAAD7DFA21}" type="pres">
      <dgm:prSet presAssocID="{E55C20FD-B61C-754A-8499-CCA97C2036B5}" presName="composite4" presStyleCnt="0"/>
      <dgm:spPr/>
    </dgm:pt>
    <dgm:pt modelId="{4946A50A-2F43-CC43-BDB7-C385A06349B9}" type="pres">
      <dgm:prSet presAssocID="{E55C20FD-B61C-754A-8499-CCA97C2036B5}" presName="background4" presStyleLbl="node4" presStyleIdx="0" presStyleCnt="4"/>
      <dgm:spPr/>
    </dgm:pt>
    <dgm:pt modelId="{D5E681F2-010C-6748-96AE-CC456FE0722F}" type="pres">
      <dgm:prSet presAssocID="{E55C20FD-B61C-754A-8499-CCA97C2036B5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2027E8-C1BC-9341-B948-3946C8580C17}" type="pres">
      <dgm:prSet presAssocID="{E55C20FD-B61C-754A-8499-CCA97C2036B5}" presName="hierChild5" presStyleCnt="0"/>
      <dgm:spPr/>
    </dgm:pt>
    <dgm:pt modelId="{4C9A1CF5-6EAD-F040-87FF-95354D995889}" type="pres">
      <dgm:prSet presAssocID="{10FCAA5A-D8F6-B44F-A32B-3BF6E593F8AB}" presName="Name23" presStyleLbl="parChTrans1D4" presStyleIdx="1" presStyleCnt="4"/>
      <dgm:spPr/>
    </dgm:pt>
    <dgm:pt modelId="{A71296D9-BADF-6347-AA77-BA15031DBDAE}" type="pres">
      <dgm:prSet presAssocID="{9F07EDCE-9E80-8449-ABB8-D77D127793A5}" presName="hierRoot4" presStyleCnt="0"/>
      <dgm:spPr/>
    </dgm:pt>
    <dgm:pt modelId="{836169FD-CCAD-1C43-BFDA-64452F9712C6}" type="pres">
      <dgm:prSet presAssocID="{9F07EDCE-9E80-8449-ABB8-D77D127793A5}" presName="composite4" presStyleCnt="0"/>
      <dgm:spPr/>
    </dgm:pt>
    <dgm:pt modelId="{643D2F84-55D6-F649-9AC1-F6B4347632A5}" type="pres">
      <dgm:prSet presAssocID="{9F07EDCE-9E80-8449-ABB8-D77D127793A5}" presName="background4" presStyleLbl="node4" presStyleIdx="1" presStyleCnt="4"/>
      <dgm:spPr/>
    </dgm:pt>
    <dgm:pt modelId="{8FE0A3B6-FCCA-BA40-8D75-6B552BB4A039}" type="pres">
      <dgm:prSet presAssocID="{9F07EDCE-9E80-8449-ABB8-D77D127793A5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79B42-00D2-CC4B-85F7-B9693FCD4FF5}" type="pres">
      <dgm:prSet presAssocID="{9F07EDCE-9E80-8449-ABB8-D77D127793A5}" presName="hierChild5" presStyleCnt="0"/>
      <dgm:spPr/>
    </dgm:pt>
    <dgm:pt modelId="{DF30C9E9-0910-E84A-BAE8-DB8B3202B8E6}" type="pres">
      <dgm:prSet presAssocID="{4A113546-FC89-7044-B176-2E2E3DDEBB80}" presName="Name17" presStyleLbl="parChTrans1D3" presStyleIdx="1" presStyleCnt="7"/>
      <dgm:spPr/>
    </dgm:pt>
    <dgm:pt modelId="{1515D84C-55C3-1F42-895F-333EB313C0DD}" type="pres">
      <dgm:prSet presAssocID="{C951D8DC-1941-9B41-9BDF-FC8E30E71095}" presName="hierRoot3" presStyleCnt="0"/>
      <dgm:spPr/>
    </dgm:pt>
    <dgm:pt modelId="{0C202545-34F0-1944-AFF0-AAED6B9E70D6}" type="pres">
      <dgm:prSet presAssocID="{C951D8DC-1941-9B41-9BDF-FC8E30E71095}" presName="composite3" presStyleCnt="0"/>
      <dgm:spPr/>
    </dgm:pt>
    <dgm:pt modelId="{B4603B64-9248-7444-9C11-B777E85B88E3}" type="pres">
      <dgm:prSet presAssocID="{C951D8DC-1941-9B41-9BDF-FC8E30E71095}" presName="background3" presStyleLbl="node3" presStyleIdx="1" presStyleCnt="7"/>
      <dgm:spPr/>
    </dgm:pt>
    <dgm:pt modelId="{788216FD-0B12-7E48-A90D-C0ABFBA0D789}" type="pres">
      <dgm:prSet presAssocID="{C951D8DC-1941-9B41-9BDF-FC8E30E71095}" presName="text3" presStyleLbl="fgAcc3" presStyleIdx="1" presStyleCnt="7">
        <dgm:presLayoutVars>
          <dgm:chPref val="3"/>
        </dgm:presLayoutVars>
      </dgm:prSet>
      <dgm:spPr/>
    </dgm:pt>
    <dgm:pt modelId="{A784F408-A27D-1144-ADA3-9D477B0457EB}" type="pres">
      <dgm:prSet presAssocID="{C951D8DC-1941-9B41-9BDF-FC8E30E71095}" presName="hierChild4" presStyleCnt="0"/>
      <dgm:spPr/>
    </dgm:pt>
    <dgm:pt modelId="{376DA686-1E19-0B4A-B0FB-25FA210ED553}" type="pres">
      <dgm:prSet presAssocID="{2E5D7703-2CF6-C54C-99E7-FE6BCEB81C35}" presName="Name10" presStyleLbl="parChTrans1D2" presStyleIdx="1" presStyleCnt="3"/>
      <dgm:spPr/>
    </dgm:pt>
    <dgm:pt modelId="{EDF565DF-6105-0843-9E2C-3822E4F17B65}" type="pres">
      <dgm:prSet presAssocID="{E957EAC8-4719-434D-A7E5-862BB1D4689F}" presName="hierRoot2" presStyleCnt="0"/>
      <dgm:spPr/>
    </dgm:pt>
    <dgm:pt modelId="{C0117719-4A3C-2340-B754-15310C67F5A4}" type="pres">
      <dgm:prSet presAssocID="{E957EAC8-4719-434D-A7E5-862BB1D4689F}" presName="composite2" presStyleCnt="0"/>
      <dgm:spPr/>
    </dgm:pt>
    <dgm:pt modelId="{76692811-39CA-594B-8D0E-0D0A8B7A4DCA}" type="pres">
      <dgm:prSet presAssocID="{E957EAC8-4719-434D-A7E5-862BB1D4689F}" presName="background2" presStyleLbl="node2" presStyleIdx="1" presStyleCnt="3"/>
      <dgm:spPr/>
    </dgm:pt>
    <dgm:pt modelId="{E409F84F-DEE2-F045-AD19-CCF297925CC8}" type="pres">
      <dgm:prSet presAssocID="{E957EAC8-4719-434D-A7E5-862BB1D4689F}" presName="text2" presStyleLbl="fgAcc2" presStyleIdx="1" presStyleCnt="3">
        <dgm:presLayoutVars>
          <dgm:chPref val="3"/>
        </dgm:presLayoutVars>
      </dgm:prSet>
      <dgm:spPr/>
    </dgm:pt>
    <dgm:pt modelId="{80F29CF3-2471-0F43-A09B-60BC60968519}" type="pres">
      <dgm:prSet presAssocID="{E957EAC8-4719-434D-A7E5-862BB1D4689F}" presName="hierChild3" presStyleCnt="0"/>
      <dgm:spPr/>
    </dgm:pt>
    <dgm:pt modelId="{4B996007-8340-D04D-B115-0947CEC18AB6}" type="pres">
      <dgm:prSet presAssocID="{46471391-ED4A-1443-91F1-94ACD20499DE}" presName="Name17" presStyleLbl="parChTrans1D3" presStyleIdx="2" presStyleCnt="7"/>
      <dgm:spPr/>
    </dgm:pt>
    <dgm:pt modelId="{2C684CCE-30B5-E94A-AD66-28A041530048}" type="pres">
      <dgm:prSet presAssocID="{D95786B1-0E90-204E-B956-AE3635E68D28}" presName="hierRoot3" presStyleCnt="0"/>
      <dgm:spPr/>
    </dgm:pt>
    <dgm:pt modelId="{963072B8-AAF1-974C-92AB-88DF4BED334E}" type="pres">
      <dgm:prSet presAssocID="{D95786B1-0E90-204E-B956-AE3635E68D28}" presName="composite3" presStyleCnt="0"/>
      <dgm:spPr/>
    </dgm:pt>
    <dgm:pt modelId="{DF908621-8EC1-9E4A-980C-F42748848C13}" type="pres">
      <dgm:prSet presAssocID="{D95786B1-0E90-204E-B956-AE3635E68D28}" presName="background3" presStyleLbl="node3" presStyleIdx="2" presStyleCnt="7"/>
      <dgm:spPr/>
    </dgm:pt>
    <dgm:pt modelId="{1B825259-3A73-AE49-9E35-CAEB1BC04196}" type="pres">
      <dgm:prSet presAssocID="{D95786B1-0E90-204E-B956-AE3635E68D28}" presName="text3" presStyleLbl="fgAcc3" presStyleIdx="2" presStyleCnt="7">
        <dgm:presLayoutVars>
          <dgm:chPref val="3"/>
        </dgm:presLayoutVars>
      </dgm:prSet>
      <dgm:spPr/>
    </dgm:pt>
    <dgm:pt modelId="{AF3F8869-D3FC-FE4D-A1A0-392785C8BBFF}" type="pres">
      <dgm:prSet presAssocID="{D95786B1-0E90-204E-B956-AE3635E68D28}" presName="hierChild4" presStyleCnt="0"/>
      <dgm:spPr/>
    </dgm:pt>
    <dgm:pt modelId="{BE673795-973B-7B4B-B3B8-559A433D38AA}" type="pres">
      <dgm:prSet presAssocID="{A8205402-6698-F848-BF5C-D7E69A3840B2}" presName="Name23" presStyleLbl="parChTrans1D4" presStyleIdx="2" presStyleCnt="4"/>
      <dgm:spPr/>
    </dgm:pt>
    <dgm:pt modelId="{C22A6F87-EA34-1F4D-9A8A-6DEE0B259D9D}" type="pres">
      <dgm:prSet presAssocID="{18112ADB-92DA-2444-8C0B-34AF4CAD479E}" presName="hierRoot4" presStyleCnt="0"/>
      <dgm:spPr/>
    </dgm:pt>
    <dgm:pt modelId="{4B8850F6-46F0-7845-A702-4D14C47D51A6}" type="pres">
      <dgm:prSet presAssocID="{18112ADB-92DA-2444-8C0B-34AF4CAD479E}" presName="composite4" presStyleCnt="0"/>
      <dgm:spPr/>
    </dgm:pt>
    <dgm:pt modelId="{73866148-9612-7544-90CD-7C6CAC3628DD}" type="pres">
      <dgm:prSet presAssocID="{18112ADB-92DA-2444-8C0B-34AF4CAD479E}" presName="background4" presStyleLbl="node4" presStyleIdx="2" presStyleCnt="4"/>
      <dgm:spPr/>
    </dgm:pt>
    <dgm:pt modelId="{7B043CE9-CFB3-5B47-A73B-EBB8044D382E}" type="pres">
      <dgm:prSet presAssocID="{18112ADB-92DA-2444-8C0B-34AF4CAD479E}" presName="text4" presStyleLbl="fgAcc4" presStyleIdx="2" presStyleCnt="4">
        <dgm:presLayoutVars>
          <dgm:chPref val="3"/>
        </dgm:presLayoutVars>
      </dgm:prSet>
      <dgm:spPr/>
    </dgm:pt>
    <dgm:pt modelId="{4B9A98D2-4BC4-2746-AFF1-109949CCC126}" type="pres">
      <dgm:prSet presAssocID="{18112ADB-92DA-2444-8C0B-34AF4CAD479E}" presName="hierChild5" presStyleCnt="0"/>
      <dgm:spPr/>
    </dgm:pt>
    <dgm:pt modelId="{67EFE83A-94BD-2748-AC0C-2952E70E214C}" type="pres">
      <dgm:prSet presAssocID="{AA3C3C27-D224-6F46-8B9A-63C95D01A143}" presName="Name23" presStyleLbl="parChTrans1D4" presStyleIdx="3" presStyleCnt="4"/>
      <dgm:spPr/>
    </dgm:pt>
    <dgm:pt modelId="{28E1082B-CC0D-4C45-BB8A-D915FD15B3D4}" type="pres">
      <dgm:prSet presAssocID="{86581B2D-B5B2-4C46-AD0D-3A61311F4600}" presName="hierRoot4" presStyleCnt="0"/>
      <dgm:spPr/>
    </dgm:pt>
    <dgm:pt modelId="{5B8AB0F4-CBE6-F749-BE51-4B60A230FE4E}" type="pres">
      <dgm:prSet presAssocID="{86581B2D-B5B2-4C46-AD0D-3A61311F4600}" presName="composite4" presStyleCnt="0"/>
      <dgm:spPr/>
    </dgm:pt>
    <dgm:pt modelId="{8D887D61-63EF-514A-A934-EEA69904B4CF}" type="pres">
      <dgm:prSet presAssocID="{86581B2D-B5B2-4C46-AD0D-3A61311F4600}" presName="background4" presStyleLbl="node4" presStyleIdx="3" presStyleCnt="4"/>
      <dgm:spPr/>
    </dgm:pt>
    <dgm:pt modelId="{26C3FC51-D777-E94D-8A59-092638CBE9B9}" type="pres">
      <dgm:prSet presAssocID="{86581B2D-B5B2-4C46-AD0D-3A61311F4600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BA0F3-F7CE-DD4C-84AE-3ECB17948D25}" type="pres">
      <dgm:prSet presAssocID="{86581B2D-B5B2-4C46-AD0D-3A61311F4600}" presName="hierChild5" presStyleCnt="0"/>
      <dgm:spPr/>
    </dgm:pt>
    <dgm:pt modelId="{6DADD1A2-93EB-4A42-8951-4A4C62DBEE50}" type="pres">
      <dgm:prSet presAssocID="{5EC61395-BABB-224A-B041-4212156E4086}" presName="Name17" presStyleLbl="parChTrans1D3" presStyleIdx="3" presStyleCnt="7"/>
      <dgm:spPr/>
    </dgm:pt>
    <dgm:pt modelId="{1D7F6714-3849-DC47-8027-D6CE6FF9ABED}" type="pres">
      <dgm:prSet presAssocID="{22500543-C333-8C43-81DF-5852B0CE20E8}" presName="hierRoot3" presStyleCnt="0"/>
      <dgm:spPr/>
    </dgm:pt>
    <dgm:pt modelId="{9D2AE9F4-F974-8C42-BAB8-0742A8ED46AB}" type="pres">
      <dgm:prSet presAssocID="{22500543-C333-8C43-81DF-5852B0CE20E8}" presName="composite3" presStyleCnt="0"/>
      <dgm:spPr/>
    </dgm:pt>
    <dgm:pt modelId="{1081CD73-787B-2542-B26E-4ACA20D08382}" type="pres">
      <dgm:prSet presAssocID="{22500543-C333-8C43-81DF-5852B0CE20E8}" presName="background3" presStyleLbl="node3" presStyleIdx="3" presStyleCnt="7"/>
      <dgm:spPr/>
    </dgm:pt>
    <dgm:pt modelId="{B20EB993-365B-9B42-A1DF-FCDA6A07DB2B}" type="pres">
      <dgm:prSet presAssocID="{22500543-C333-8C43-81DF-5852B0CE20E8}" presName="text3" presStyleLbl="fgAcc3" presStyleIdx="3" presStyleCnt="7">
        <dgm:presLayoutVars>
          <dgm:chPref val="3"/>
        </dgm:presLayoutVars>
      </dgm:prSet>
      <dgm:spPr/>
    </dgm:pt>
    <dgm:pt modelId="{73FA786B-46B7-8B45-82EA-385634AD2B81}" type="pres">
      <dgm:prSet presAssocID="{22500543-C333-8C43-81DF-5852B0CE20E8}" presName="hierChild4" presStyleCnt="0"/>
      <dgm:spPr/>
    </dgm:pt>
    <dgm:pt modelId="{55C2E9A9-67C9-0C47-813D-2AF545A7A875}" type="pres">
      <dgm:prSet presAssocID="{D68350F2-6B81-E643-8E25-C6FB289D0268}" presName="Name10" presStyleLbl="parChTrans1D2" presStyleIdx="2" presStyleCnt="3"/>
      <dgm:spPr/>
    </dgm:pt>
    <dgm:pt modelId="{E47F0CA6-5BE4-E445-97BD-1140AFE23DC9}" type="pres">
      <dgm:prSet presAssocID="{2671CA94-3C37-4B41-B9DD-C3D41497FFF4}" presName="hierRoot2" presStyleCnt="0"/>
      <dgm:spPr/>
    </dgm:pt>
    <dgm:pt modelId="{CB0BC836-7D40-9544-9330-1AA4DCC45FC8}" type="pres">
      <dgm:prSet presAssocID="{2671CA94-3C37-4B41-B9DD-C3D41497FFF4}" presName="composite2" presStyleCnt="0"/>
      <dgm:spPr/>
    </dgm:pt>
    <dgm:pt modelId="{9753DC9E-DCAD-2A4B-A492-3AE0E40C9E18}" type="pres">
      <dgm:prSet presAssocID="{2671CA94-3C37-4B41-B9DD-C3D41497FFF4}" presName="background2" presStyleLbl="node2" presStyleIdx="2" presStyleCnt="3"/>
      <dgm:spPr/>
    </dgm:pt>
    <dgm:pt modelId="{42256004-C2C9-8048-8673-766A87FC43C5}" type="pres">
      <dgm:prSet presAssocID="{2671CA94-3C37-4B41-B9DD-C3D41497FFF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B9134-7448-9F48-BB62-D4543034FC18}" type="pres">
      <dgm:prSet presAssocID="{2671CA94-3C37-4B41-B9DD-C3D41497FFF4}" presName="hierChild3" presStyleCnt="0"/>
      <dgm:spPr/>
    </dgm:pt>
    <dgm:pt modelId="{75F08748-EAFD-5C48-BBDB-BF7D4915EF26}" type="pres">
      <dgm:prSet presAssocID="{0FF81523-1EA4-464B-8B55-55E2419D69DF}" presName="Name17" presStyleLbl="parChTrans1D3" presStyleIdx="4" presStyleCnt="7"/>
      <dgm:spPr/>
    </dgm:pt>
    <dgm:pt modelId="{800B39D6-B5A6-EC44-9DD9-A3C2D7935517}" type="pres">
      <dgm:prSet presAssocID="{3D411E67-2396-5848-9235-D110214CF786}" presName="hierRoot3" presStyleCnt="0"/>
      <dgm:spPr/>
    </dgm:pt>
    <dgm:pt modelId="{B5B0C705-59F5-EF48-BDF3-2CD9C7BF385A}" type="pres">
      <dgm:prSet presAssocID="{3D411E67-2396-5848-9235-D110214CF786}" presName="composite3" presStyleCnt="0"/>
      <dgm:spPr/>
    </dgm:pt>
    <dgm:pt modelId="{3537B38D-752D-6348-BF82-1E67466E8696}" type="pres">
      <dgm:prSet presAssocID="{3D411E67-2396-5848-9235-D110214CF786}" presName="background3" presStyleLbl="node3" presStyleIdx="4" presStyleCnt="7"/>
      <dgm:spPr/>
    </dgm:pt>
    <dgm:pt modelId="{EAA3435D-E993-454E-A4B8-CF186EFB6910}" type="pres">
      <dgm:prSet presAssocID="{3D411E67-2396-5848-9235-D110214CF786}" presName="text3" presStyleLbl="fgAcc3" presStyleIdx="4" presStyleCnt="7">
        <dgm:presLayoutVars>
          <dgm:chPref val="3"/>
        </dgm:presLayoutVars>
      </dgm:prSet>
      <dgm:spPr/>
    </dgm:pt>
    <dgm:pt modelId="{EAA8042B-2BA0-5E4D-B3DA-AD893F4E7AAA}" type="pres">
      <dgm:prSet presAssocID="{3D411E67-2396-5848-9235-D110214CF786}" presName="hierChild4" presStyleCnt="0"/>
      <dgm:spPr/>
    </dgm:pt>
    <dgm:pt modelId="{9DD5E136-F230-474B-9B6E-A7096DBBA412}" type="pres">
      <dgm:prSet presAssocID="{3CFBED12-0FB1-9145-8690-8F7582878C26}" presName="Name17" presStyleLbl="parChTrans1D3" presStyleIdx="5" presStyleCnt="7"/>
      <dgm:spPr/>
    </dgm:pt>
    <dgm:pt modelId="{4538437F-FA61-224C-AF93-4B592C36260F}" type="pres">
      <dgm:prSet presAssocID="{4DBCF8F9-5AAD-134D-A411-857B620E076E}" presName="hierRoot3" presStyleCnt="0"/>
      <dgm:spPr/>
    </dgm:pt>
    <dgm:pt modelId="{1513C392-864B-174D-98A8-2B65FDC63E5A}" type="pres">
      <dgm:prSet presAssocID="{4DBCF8F9-5AAD-134D-A411-857B620E076E}" presName="composite3" presStyleCnt="0"/>
      <dgm:spPr/>
    </dgm:pt>
    <dgm:pt modelId="{70BC007A-9397-E84E-BAAA-787DD6D325DB}" type="pres">
      <dgm:prSet presAssocID="{4DBCF8F9-5AAD-134D-A411-857B620E076E}" presName="background3" presStyleLbl="node3" presStyleIdx="5" presStyleCnt="7"/>
      <dgm:spPr/>
    </dgm:pt>
    <dgm:pt modelId="{06151627-5469-1F44-8D8A-D69985D5EC98}" type="pres">
      <dgm:prSet presAssocID="{4DBCF8F9-5AAD-134D-A411-857B620E076E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F7410-BE84-E341-AB73-79E7E1681D3C}" type="pres">
      <dgm:prSet presAssocID="{4DBCF8F9-5AAD-134D-A411-857B620E076E}" presName="hierChild4" presStyleCnt="0"/>
      <dgm:spPr/>
    </dgm:pt>
    <dgm:pt modelId="{515AC33C-9AA7-014E-A3E8-6338D80A3AD9}" type="pres">
      <dgm:prSet presAssocID="{81FB2ADE-94DA-D64B-8CE9-1990210961B1}" presName="Name17" presStyleLbl="parChTrans1D3" presStyleIdx="6" presStyleCnt="7"/>
      <dgm:spPr/>
    </dgm:pt>
    <dgm:pt modelId="{6D4FDA77-B170-3D4D-9B17-C1AE6931BE48}" type="pres">
      <dgm:prSet presAssocID="{3A33B14A-E7BA-4C43-9EC5-77B724549CEE}" presName="hierRoot3" presStyleCnt="0"/>
      <dgm:spPr/>
    </dgm:pt>
    <dgm:pt modelId="{5478104B-00C4-2740-AD52-5ADFBB605D86}" type="pres">
      <dgm:prSet presAssocID="{3A33B14A-E7BA-4C43-9EC5-77B724549CEE}" presName="composite3" presStyleCnt="0"/>
      <dgm:spPr/>
    </dgm:pt>
    <dgm:pt modelId="{C111AE1B-0B1C-AE44-B3B6-C12E8649BAB1}" type="pres">
      <dgm:prSet presAssocID="{3A33B14A-E7BA-4C43-9EC5-77B724549CEE}" presName="background3" presStyleLbl="node3" presStyleIdx="6" presStyleCnt="7"/>
      <dgm:spPr/>
    </dgm:pt>
    <dgm:pt modelId="{9925F4DF-2471-6E46-B739-F9ECB52D5498}" type="pres">
      <dgm:prSet presAssocID="{3A33B14A-E7BA-4C43-9EC5-77B724549CEE}" presName="text3" presStyleLbl="fgAcc3" presStyleIdx="6" presStyleCnt="7">
        <dgm:presLayoutVars>
          <dgm:chPref val="3"/>
        </dgm:presLayoutVars>
      </dgm:prSet>
      <dgm:spPr/>
    </dgm:pt>
    <dgm:pt modelId="{B1536627-1850-8741-BF2C-C709B5A61B3B}" type="pres">
      <dgm:prSet presAssocID="{3A33B14A-E7BA-4C43-9EC5-77B724549CEE}" presName="hierChild4" presStyleCnt="0"/>
      <dgm:spPr/>
    </dgm:pt>
  </dgm:ptLst>
  <dgm:cxnLst>
    <dgm:cxn modelId="{7B8C5E5F-4592-1C42-B2D5-BC40A66A48BB}" srcId="{ACDDCE6F-AE9B-914B-8F33-0BCABF609EF9}" destId="{A05F0726-3259-F643-9308-CA90CB5D346C}" srcOrd="0" destOrd="0" parTransId="{32CDEA18-4669-444B-880A-7478EC64773F}" sibTransId="{D1B15A55-923E-BA4A-AB48-2FE2EF8FF78B}"/>
    <dgm:cxn modelId="{BE238ABD-C620-2248-A3E8-B83D3909C58D}" type="presOf" srcId="{ACDDCE6F-AE9B-914B-8F33-0BCABF609EF9}" destId="{B16F60EF-A14D-E041-8BA7-DAE43FE78A3C}" srcOrd="0" destOrd="0" presId="urn:microsoft.com/office/officeart/2005/8/layout/hierarchy1"/>
    <dgm:cxn modelId="{28E22CD5-BD72-794D-8508-DFFFF21CF47D}" srcId="{E957EAC8-4719-434D-A7E5-862BB1D4689F}" destId="{D95786B1-0E90-204E-B956-AE3635E68D28}" srcOrd="0" destOrd="0" parTransId="{46471391-ED4A-1443-91F1-94ACD20499DE}" sibTransId="{6FB612C6-5E7D-0C43-8C96-25D8CFBC21EB}"/>
    <dgm:cxn modelId="{267A0252-15FC-4F42-8666-03FCA8A178D9}" srcId="{D95786B1-0E90-204E-B956-AE3635E68D28}" destId="{18112ADB-92DA-2444-8C0B-34AF4CAD479E}" srcOrd="0" destOrd="0" parTransId="{A8205402-6698-F848-BF5C-D7E69A3840B2}" sibTransId="{B194F8F9-C79E-D742-8E37-72CF1951BE78}"/>
    <dgm:cxn modelId="{09931245-7099-924F-A90C-5DA5F346A7AD}" type="presOf" srcId="{4A113546-FC89-7044-B176-2E2E3DDEBB80}" destId="{DF30C9E9-0910-E84A-BAE8-DB8B3202B8E6}" srcOrd="0" destOrd="0" presId="urn:microsoft.com/office/officeart/2005/8/layout/hierarchy1"/>
    <dgm:cxn modelId="{5344FBD6-ECAB-7F46-83B5-C1985802BCF5}" type="presOf" srcId="{A8205402-6698-F848-BF5C-D7E69A3840B2}" destId="{BE673795-973B-7B4B-B3B8-559A433D38AA}" srcOrd="0" destOrd="0" presId="urn:microsoft.com/office/officeart/2005/8/layout/hierarchy1"/>
    <dgm:cxn modelId="{369B95A5-3D2D-6B4F-8224-13D37CCC5405}" srcId="{2671CA94-3C37-4B41-B9DD-C3D41497FFF4}" destId="{3D411E67-2396-5848-9235-D110214CF786}" srcOrd="0" destOrd="0" parTransId="{0FF81523-1EA4-464B-8B55-55E2419D69DF}" sibTransId="{EE81933F-1A3D-004E-88F7-3EC784ECAD59}"/>
    <dgm:cxn modelId="{6349E294-8B4C-F740-8409-9FFDE65765DD}" type="presOf" srcId="{32CDEA18-4669-444B-880A-7478EC64773F}" destId="{9EE9A18F-9A2E-C04C-9BD7-A075327E6A87}" srcOrd="0" destOrd="0" presId="urn:microsoft.com/office/officeart/2005/8/layout/hierarchy1"/>
    <dgm:cxn modelId="{0CB2DF85-1AA0-6743-A574-A6FE137259E1}" type="presOf" srcId="{363AE475-E1E4-B34B-8E85-11EE45F0B393}" destId="{D7247EE4-83C7-C448-9AE4-3C108676F316}" srcOrd="0" destOrd="0" presId="urn:microsoft.com/office/officeart/2005/8/layout/hierarchy1"/>
    <dgm:cxn modelId="{1995F576-1FE9-344B-9A89-6231FC9FE2EC}" type="presOf" srcId="{4DBCF8F9-5AAD-134D-A411-857B620E076E}" destId="{06151627-5469-1F44-8D8A-D69985D5EC98}" srcOrd="0" destOrd="0" presId="urn:microsoft.com/office/officeart/2005/8/layout/hierarchy1"/>
    <dgm:cxn modelId="{217EA404-C4E4-F742-AB1F-9D3EE009815B}" type="presOf" srcId="{E55C20FD-B61C-754A-8499-CCA97C2036B5}" destId="{D5E681F2-010C-6748-96AE-CC456FE0722F}" srcOrd="0" destOrd="0" presId="urn:microsoft.com/office/officeart/2005/8/layout/hierarchy1"/>
    <dgm:cxn modelId="{F768F248-E08C-CB48-B7D8-3BFB7C5DBD3B}" srcId="{0E6CB0FB-D20C-B943-BB91-85B030E8BA0E}" destId="{ACDDCE6F-AE9B-914B-8F33-0BCABF609EF9}" srcOrd="0" destOrd="0" parTransId="{9744AF93-2E3D-714B-8AA0-3C296A8CF96F}" sibTransId="{19B746B1-A622-6245-9923-3C90D85E7586}"/>
    <dgm:cxn modelId="{E3B69959-6805-6642-BA2C-B32826F10095}" srcId="{18112ADB-92DA-2444-8C0B-34AF4CAD479E}" destId="{86581B2D-B5B2-4C46-AD0D-3A61311F4600}" srcOrd="0" destOrd="0" parTransId="{AA3C3C27-D224-6F46-8B9A-63C95D01A143}" sibTransId="{FB559743-80BA-8448-87A5-814E50DD2917}"/>
    <dgm:cxn modelId="{96D671D4-34D4-CA41-8952-B1599ECF3985}" srcId="{A05F0726-3259-F643-9308-CA90CB5D346C}" destId="{E55C20FD-B61C-754A-8499-CCA97C2036B5}" srcOrd="0" destOrd="0" parTransId="{07A4765C-B82D-6240-9300-DF13B1AC1705}" sibTransId="{A0274AA4-770F-9E42-98C9-FD9230EE4B88}"/>
    <dgm:cxn modelId="{8E49CBAF-0D26-8E49-8E38-5DFEED669A8D}" type="presOf" srcId="{A05F0726-3259-F643-9308-CA90CB5D346C}" destId="{8F2E6244-2E0D-8F45-997E-5A4AAE0A8144}" srcOrd="0" destOrd="0" presId="urn:microsoft.com/office/officeart/2005/8/layout/hierarchy1"/>
    <dgm:cxn modelId="{EE40C570-5891-CF4D-8EE3-D78BE18C9A43}" srcId="{ACDDCE6F-AE9B-914B-8F33-0BCABF609EF9}" destId="{C951D8DC-1941-9B41-9BDF-FC8E30E71095}" srcOrd="1" destOrd="0" parTransId="{4A113546-FC89-7044-B176-2E2E3DDEBB80}" sibTransId="{ECBFA3F2-0622-D94A-8FAA-4D47910F81E2}"/>
    <dgm:cxn modelId="{A77D230D-F2EA-E74B-9334-31534E9DFA96}" type="presOf" srcId="{AA3C3C27-D224-6F46-8B9A-63C95D01A143}" destId="{67EFE83A-94BD-2748-AC0C-2952E70E214C}" srcOrd="0" destOrd="0" presId="urn:microsoft.com/office/officeart/2005/8/layout/hierarchy1"/>
    <dgm:cxn modelId="{A3869B37-DD36-D94A-A1F8-81E08111DB49}" srcId="{E957EAC8-4719-434D-A7E5-862BB1D4689F}" destId="{22500543-C333-8C43-81DF-5852B0CE20E8}" srcOrd="1" destOrd="0" parTransId="{5EC61395-BABB-224A-B041-4212156E4086}" sibTransId="{B0D91F24-1035-E643-8695-15775ABD9DA4}"/>
    <dgm:cxn modelId="{24575B7E-72C3-214D-B9ED-2FE19C741920}" type="presOf" srcId="{9F07EDCE-9E80-8449-ABB8-D77D127793A5}" destId="{8FE0A3B6-FCCA-BA40-8D75-6B552BB4A039}" srcOrd="0" destOrd="0" presId="urn:microsoft.com/office/officeart/2005/8/layout/hierarchy1"/>
    <dgm:cxn modelId="{04068174-C875-CB47-B0BF-6D16D663BC6D}" type="presOf" srcId="{3D411E67-2396-5848-9235-D110214CF786}" destId="{EAA3435D-E993-454E-A4B8-CF186EFB6910}" srcOrd="0" destOrd="0" presId="urn:microsoft.com/office/officeart/2005/8/layout/hierarchy1"/>
    <dgm:cxn modelId="{0F493BA2-0AFC-6640-8D7C-D402811B6902}" type="presOf" srcId="{81FB2ADE-94DA-D64B-8CE9-1990210961B1}" destId="{515AC33C-9AA7-014E-A3E8-6338D80A3AD9}" srcOrd="0" destOrd="0" presId="urn:microsoft.com/office/officeart/2005/8/layout/hierarchy1"/>
    <dgm:cxn modelId="{5796C7B9-A11E-EC4F-B622-B3140D65CAE5}" type="presOf" srcId="{C951D8DC-1941-9B41-9BDF-FC8E30E71095}" destId="{788216FD-0B12-7E48-A90D-C0ABFBA0D789}" srcOrd="0" destOrd="0" presId="urn:microsoft.com/office/officeart/2005/8/layout/hierarchy1"/>
    <dgm:cxn modelId="{6627844D-24E8-D741-B459-D669CBE18107}" type="presOf" srcId="{3A33B14A-E7BA-4C43-9EC5-77B724549CEE}" destId="{9925F4DF-2471-6E46-B739-F9ECB52D5498}" srcOrd="0" destOrd="0" presId="urn:microsoft.com/office/officeart/2005/8/layout/hierarchy1"/>
    <dgm:cxn modelId="{E97EBC68-1DBC-DF44-A734-EC78F07920E9}" srcId="{0E6CB0FB-D20C-B943-BB91-85B030E8BA0E}" destId="{E957EAC8-4719-434D-A7E5-862BB1D4689F}" srcOrd="1" destOrd="0" parTransId="{2E5D7703-2CF6-C54C-99E7-FE6BCEB81C35}" sibTransId="{43B3BFB5-7046-2045-A6B8-F82A494C23F5}"/>
    <dgm:cxn modelId="{0561451F-48C4-0646-9A4D-B8C96D98FF51}" type="presOf" srcId="{22500543-C333-8C43-81DF-5852B0CE20E8}" destId="{B20EB993-365B-9B42-A1DF-FCDA6A07DB2B}" srcOrd="0" destOrd="0" presId="urn:microsoft.com/office/officeart/2005/8/layout/hierarchy1"/>
    <dgm:cxn modelId="{C5778CA1-93DD-1B47-8D2E-448150AC7FD3}" srcId="{2671CA94-3C37-4B41-B9DD-C3D41497FFF4}" destId="{3A33B14A-E7BA-4C43-9EC5-77B724549CEE}" srcOrd="2" destOrd="0" parTransId="{81FB2ADE-94DA-D64B-8CE9-1990210961B1}" sibTransId="{9DC1738D-6022-AA43-B7EF-884AD4102104}"/>
    <dgm:cxn modelId="{C8A0FA9E-888E-BF40-BAD6-82345F141737}" type="presOf" srcId="{18112ADB-92DA-2444-8C0B-34AF4CAD479E}" destId="{7B043CE9-CFB3-5B47-A73B-EBB8044D382E}" srcOrd="0" destOrd="0" presId="urn:microsoft.com/office/officeart/2005/8/layout/hierarchy1"/>
    <dgm:cxn modelId="{F0A2A705-8755-4640-BB1D-29436FFB947F}" type="presOf" srcId="{0FF81523-1EA4-464B-8B55-55E2419D69DF}" destId="{75F08748-EAFD-5C48-BBDB-BF7D4915EF26}" srcOrd="0" destOrd="0" presId="urn:microsoft.com/office/officeart/2005/8/layout/hierarchy1"/>
    <dgm:cxn modelId="{053B33CD-8989-E44D-89F5-B30C0BA44A04}" type="presOf" srcId="{10FCAA5A-D8F6-B44F-A32B-3BF6E593F8AB}" destId="{4C9A1CF5-6EAD-F040-87FF-95354D995889}" srcOrd="0" destOrd="0" presId="urn:microsoft.com/office/officeart/2005/8/layout/hierarchy1"/>
    <dgm:cxn modelId="{81DC959A-6936-FB45-B21F-7186DB237357}" type="presOf" srcId="{5EC61395-BABB-224A-B041-4212156E4086}" destId="{6DADD1A2-93EB-4A42-8951-4A4C62DBEE50}" srcOrd="0" destOrd="0" presId="urn:microsoft.com/office/officeart/2005/8/layout/hierarchy1"/>
    <dgm:cxn modelId="{999E43E6-C62C-7149-8034-67550EBB3292}" type="presOf" srcId="{D68350F2-6B81-E643-8E25-C6FB289D0268}" destId="{55C2E9A9-67C9-0C47-813D-2AF545A7A875}" srcOrd="0" destOrd="0" presId="urn:microsoft.com/office/officeart/2005/8/layout/hierarchy1"/>
    <dgm:cxn modelId="{AD565797-C123-B149-8663-D146C076BF7C}" srcId="{2671CA94-3C37-4B41-B9DD-C3D41497FFF4}" destId="{4DBCF8F9-5AAD-134D-A411-857B620E076E}" srcOrd="1" destOrd="0" parTransId="{3CFBED12-0FB1-9145-8690-8F7582878C26}" sibTransId="{8DDDA243-C0B0-4844-8C9A-73F2A233B424}"/>
    <dgm:cxn modelId="{B68259B0-B86B-3949-AF17-D05B88F0A0D4}" type="presOf" srcId="{2E5D7703-2CF6-C54C-99E7-FE6BCEB81C35}" destId="{376DA686-1E19-0B4A-B0FB-25FA210ED553}" srcOrd="0" destOrd="0" presId="urn:microsoft.com/office/officeart/2005/8/layout/hierarchy1"/>
    <dgm:cxn modelId="{7994736E-5A38-5749-93DF-D625FA17AB76}" type="presOf" srcId="{0E6CB0FB-D20C-B943-BB91-85B030E8BA0E}" destId="{BF0B51D8-6F44-5A41-B236-F41489B469D5}" srcOrd="0" destOrd="0" presId="urn:microsoft.com/office/officeart/2005/8/layout/hierarchy1"/>
    <dgm:cxn modelId="{72480148-68A4-1844-AC86-FA5525C6F48C}" type="presOf" srcId="{9744AF93-2E3D-714B-8AA0-3C296A8CF96F}" destId="{5D91AB3E-61BE-C548-884A-CDF0A4AD9FCA}" srcOrd="0" destOrd="0" presId="urn:microsoft.com/office/officeart/2005/8/layout/hierarchy1"/>
    <dgm:cxn modelId="{BFC5BBAD-03C7-DF40-8E01-48EFD1965E7C}" type="presOf" srcId="{E957EAC8-4719-434D-A7E5-862BB1D4689F}" destId="{E409F84F-DEE2-F045-AD19-CCF297925CC8}" srcOrd="0" destOrd="0" presId="urn:microsoft.com/office/officeart/2005/8/layout/hierarchy1"/>
    <dgm:cxn modelId="{2B3AB401-62D5-A44B-81D6-9CCF0EADD859}" type="presOf" srcId="{3CFBED12-0FB1-9145-8690-8F7582878C26}" destId="{9DD5E136-F230-474B-9B6E-A7096DBBA412}" srcOrd="0" destOrd="0" presId="urn:microsoft.com/office/officeart/2005/8/layout/hierarchy1"/>
    <dgm:cxn modelId="{29289DCB-5EFC-7842-A06B-E21E3FC8B76B}" type="presOf" srcId="{86581B2D-B5B2-4C46-AD0D-3A61311F4600}" destId="{26C3FC51-D777-E94D-8A59-092638CBE9B9}" srcOrd="0" destOrd="0" presId="urn:microsoft.com/office/officeart/2005/8/layout/hierarchy1"/>
    <dgm:cxn modelId="{60B122A2-DD51-E64C-B366-1EA62F0E697B}" type="presOf" srcId="{D95786B1-0E90-204E-B956-AE3635E68D28}" destId="{1B825259-3A73-AE49-9E35-CAEB1BC04196}" srcOrd="0" destOrd="0" presId="urn:microsoft.com/office/officeart/2005/8/layout/hierarchy1"/>
    <dgm:cxn modelId="{1AB346D5-2173-EF45-AB7C-51BE4C7D2F13}" srcId="{0E6CB0FB-D20C-B943-BB91-85B030E8BA0E}" destId="{2671CA94-3C37-4B41-B9DD-C3D41497FFF4}" srcOrd="2" destOrd="0" parTransId="{D68350F2-6B81-E643-8E25-C6FB289D0268}" sibTransId="{390FFFD3-C3C7-8C43-983D-BB8C396308C0}"/>
    <dgm:cxn modelId="{7D5F718F-1FED-6645-BC13-2A10932B07A6}" type="presOf" srcId="{07A4765C-B82D-6240-9300-DF13B1AC1705}" destId="{D1E06068-4ADF-2340-9CBC-DA2B2569BA37}" srcOrd="0" destOrd="0" presId="urn:microsoft.com/office/officeart/2005/8/layout/hierarchy1"/>
    <dgm:cxn modelId="{A24DAA07-718E-5046-80CC-0EF7B5A39C37}" srcId="{E55C20FD-B61C-754A-8499-CCA97C2036B5}" destId="{9F07EDCE-9E80-8449-ABB8-D77D127793A5}" srcOrd="0" destOrd="0" parTransId="{10FCAA5A-D8F6-B44F-A32B-3BF6E593F8AB}" sibTransId="{BC58D707-9018-C14D-BFBC-A38B6AB0117A}"/>
    <dgm:cxn modelId="{62D041AC-8734-C040-936F-C1F768EF2FFA}" srcId="{363AE475-E1E4-B34B-8E85-11EE45F0B393}" destId="{0E6CB0FB-D20C-B943-BB91-85B030E8BA0E}" srcOrd="0" destOrd="0" parTransId="{100B455A-D8FF-C747-8245-41B5A82D4A51}" sibTransId="{F8DD16C4-94BE-3249-86AE-0FFCF0AFD51C}"/>
    <dgm:cxn modelId="{86C175E6-6169-6243-8ACB-C8F2A6B8C1F0}" type="presOf" srcId="{2671CA94-3C37-4B41-B9DD-C3D41497FFF4}" destId="{42256004-C2C9-8048-8673-766A87FC43C5}" srcOrd="0" destOrd="0" presId="urn:microsoft.com/office/officeart/2005/8/layout/hierarchy1"/>
    <dgm:cxn modelId="{1DC3C97D-C5F0-684D-924E-4268351606D7}" type="presOf" srcId="{46471391-ED4A-1443-91F1-94ACD20499DE}" destId="{4B996007-8340-D04D-B115-0947CEC18AB6}" srcOrd="0" destOrd="0" presId="urn:microsoft.com/office/officeart/2005/8/layout/hierarchy1"/>
    <dgm:cxn modelId="{A9927F34-8E0C-9C4F-B1A8-258E42D1A19F}" type="presParOf" srcId="{D7247EE4-83C7-C448-9AE4-3C108676F316}" destId="{437124BC-B340-2B48-AEB4-D343DD0D8BBA}" srcOrd="0" destOrd="0" presId="urn:microsoft.com/office/officeart/2005/8/layout/hierarchy1"/>
    <dgm:cxn modelId="{BEE694F1-DD2B-CD49-8752-BA3738E5FED6}" type="presParOf" srcId="{437124BC-B340-2B48-AEB4-D343DD0D8BBA}" destId="{46D8E14A-23AD-614B-9C4A-58C7A2EC2B47}" srcOrd="0" destOrd="0" presId="urn:microsoft.com/office/officeart/2005/8/layout/hierarchy1"/>
    <dgm:cxn modelId="{8BEFFD82-67D5-EE4D-AE94-8678AD32B8BB}" type="presParOf" srcId="{46D8E14A-23AD-614B-9C4A-58C7A2EC2B47}" destId="{C0E00372-E614-7541-9F65-C8D7E2424843}" srcOrd="0" destOrd="0" presId="urn:microsoft.com/office/officeart/2005/8/layout/hierarchy1"/>
    <dgm:cxn modelId="{EEC9984D-EFD3-0A48-9A4E-A08AC46B708D}" type="presParOf" srcId="{46D8E14A-23AD-614B-9C4A-58C7A2EC2B47}" destId="{BF0B51D8-6F44-5A41-B236-F41489B469D5}" srcOrd="1" destOrd="0" presId="urn:microsoft.com/office/officeart/2005/8/layout/hierarchy1"/>
    <dgm:cxn modelId="{1889D92D-A1F8-E445-B419-72B99A404BA3}" type="presParOf" srcId="{437124BC-B340-2B48-AEB4-D343DD0D8BBA}" destId="{91F8A4F5-A358-FA44-83FB-9B01CC4BB4AA}" srcOrd="1" destOrd="0" presId="urn:microsoft.com/office/officeart/2005/8/layout/hierarchy1"/>
    <dgm:cxn modelId="{E3115B4A-B287-C040-8EF5-8B3FDD22BD6F}" type="presParOf" srcId="{91F8A4F5-A358-FA44-83FB-9B01CC4BB4AA}" destId="{5D91AB3E-61BE-C548-884A-CDF0A4AD9FCA}" srcOrd="0" destOrd="0" presId="urn:microsoft.com/office/officeart/2005/8/layout/hierarchy1"/>
    <dgm:cxn modelId="{DACD1D03-02A9-F947-915F-F825E500F726}" type="presParOf" srcId="{91F8A4F5-A358-FA44-83FB-9B01CC4BB4AA}" destId="{B656CD76-7801-6349-87D1-9EA007CEA70B}" srcOrd="1" destOrd="0" presId="urn:microsoft.com/office/officeart/2005/8/layout/hierarchy1"/>
    <dgm:cxn modelId="{C904C0AC-3817-B648-A981-A88158A275E1}" type="presParOf" srcId="{B656CD76-7801-6349-87D1-9EA007CEA70B}" destId="{A9EF326C-76CF-3B4D-A28E-A1A0486B0B65}" srcOrd="0" destOrd="0" presId="urn:microsoft.com/office/officeart/2005/8/layout/hierarchy1"/>
    <dgm:cxn modelId="{19F04AF9-91E8-8E41-921A-BFE39AA0EA37}" type="presParOf" srcId="{A9EF326C-76CF-3B4D-A28E-A1A0486B0B65}" destId="{9D9E5A23-CCD7-E347-8985-6F789C753DAF}" srcOrd="0" destOrd="0" presId="urn:microsoft.com/office/officeart/2005/8/layout/hierarchy1"/>
    <dgm:cxn modelId="{A8EE7515-BD6E-0F4D-94C8-FB723F68D279}" type="presParOf" srcId="{A9EF326C-76CF-3B4D-A28E-A1A0486B0B65}" destId="{B16F60EF-A14D-E041-8BA7-DAE43FE78A3C}" srcOrd="1" destOrd="0" presId="urn:microsoft.com/office/officeart/2005/8/layout/hierarchy1"/>
    <dgm:cxn modelId="{A8420DDE-4803-AC40-913C-243B1D1D55B5}" type="presParOf" srcId="{B656CD76-7801-6349-87D1-9EA007CEA70B}" destId="{7E70E21A-13FC-BC42-BCA8-043CB531D2AA}" srcOrd="1" destOrd="0" presId="urn:microsoft.com/office/officeart/2005/8/layout/hierarchy1"/>
    <dgm:cxn modelId="{093F28C4-04EA-5847-B973-C4180C0DF45C}" type="presParOf" srcId="{7E70E21A-13FC-BC42-BCA8-043CB531D2AA}" destId="{9EE9A18F-9A2E-C04C-9BD7-A075327E6A87}" srcOrd="0" destOrd="0" presId="urn:microsoft.com/office/officeart/2005/8/layout/hierarchy1"/>
    <dgm:cxn modelId="{33AE76C6-7536-BE40-B538-76558842108E}" type="presParOf" srcId="{7E70E21A-13FC-BC42-BCA8-043CB531D2AA}" destId="{2C8B2439-0F45-8747-95BB-BA38E8109AF5}" srcOrd="1" destOrd="0" presId="urn:microsoft.com/office/officeart/2005/8/layout/hierarchy1"/>
    <dgm:cxn modelId="{F6C7E9E6-C032-E84E-87BF-3B128CE49A1E}" type="presParOf" srcId="{2C8B2439-0F45-8747-95BB-BA38E8109AF5}" destId="{8C57E5CF-47A1-A546-B9B8-4547D4F4C80D}" srcOrd="0" destOrd="0" presId="urn:microsoft.com/office/officeart/2005/8/layout/hierarchy1"/>
    <dgm:cxn modelId="{9538CE81-F0A9-3D4C-8626-A32E4CE1F44F}" type="presParOf" srcId="{8C57E5CF-47A1-A546-B9B8-4547D4F4C80D}" destId="{26CD9EDB-0E37-F34F-82D9-809AF8CA8D2B}" srcOrd="0" destOrd="0" presId="urn:microsoft.com/office/officeart/2005/8/layout/hierarchy1"/>
    <dgm:cxn modelId="{355D1897-0EB1-954F-B94C-CB7584CA8B3A}" type="presParOf" srcId="{8C57E5CF-47A1-A546-B9B8-4547D4F4C80D}" destId="{8F2E6244-2E0D-8F45-997E-5A4AAE0A8144}" srcOrd="1" destOrd="0" presId="urn:microsoft.com/office/officeart/2005/8/layout/hierarchy1"/>
    <dgm:cxn modelId="{7CF88A21-EBDA-E745-A233-C5327A44A8D7}" type="presParOf" srcId="{2C8B2439-0F45-8747-95BB-BA38E8109AF5}" destId="{58D96800-0D87-E348-965B-9FBAE815D9C6}" srcOrd="1" destOrd="0" presId="urn:microsoft.com/office/officeart/2005/8/layout/hierarchy1"/>
    <dgm:cxn modelId="{3D3A85E0-F5BE-BD42-BFA7-9662194CD247}" type="presParOf" srcId="{58D96800-0D87-E348-965B-9FBAE815D9C6}" destId="{D1E06068-4ADF-2340-9CBC-DA2B2569BA37}" srcOrd="0" destOrd="0" presId="urn:microsoft.com/office/officeart/2005/8/layout/hierarchy1"/>
    <dgm:cxn modelId="{5E22FF75-92C3-8B42-B711-CF11B0E58C57}" type="presParOf" srcId="{58D96800-0D87-E348-965B-9FBAE815D9C6}" destId="{0EEAA196-8899-FE4B-A10F-E1AC0F811F3C}" srcOrd="1" destOrd="0" presId="urn:microsoft.com/office/officeart/2005/8/layout/hierarchy1"/>
    <dgm:cxn modelId="{4FE2C9AB-63BB-844F-89F7-EEFE10ACCED4}" type="presParOf" srcId="{0EEAA196-8899-FE4B-A10F-E1AC0F811F3C}" destId="{35D6C27A-E4C8-4348-AD1C-A9AAAD7DFA21}" srcOrd="0" destOrd="0" presId="urn:microsoft.com/office/officeart/2005/8/layout/hierarchy1"/>
    <dgm:cxn modelId="{B6F1A72D-884D-E945-B8B5-EC6B619B83F4}" type="presParOf" srcId="{35D6C27A-E4C8-4348-AD1C-A9AAAD7DFA21}" destId="{4946A50A-2F43-CC43-BDB7-C385A06349B9}" srcOrd="0" destOrd="0" presId="urn:microsoft.com/office/officeart/2005/8/layout/hierarchy1"/>
    <dgm:cxn modelId="{1F46F614-3B29-4B44-BEBF-5986ADB53D32}" type="presParOf" srcId="{35D6C27A-E4C8-4348-AD1C-A9AAAD7DFA21}" destId="{D5E681F2-010C-6748-96AE-CC456FE0722F}" srcOrd="1" destOrd="0" presId="urn:microsoft.com/office/officeart/2005/8/layout/hierarchy1"/>
    <dgm:cxn modelId="{79422B0A-F10A-BD47-A385-36ADCEE9D837}" type="presParOf" srcId="{0EEAA196-8899-FE4B-A10F-E1AC0F811F3C}" destId="{5B2027E8-C1BC-9341-B948-3946C8580C17}" srcOrd="1" destOrd="0" presId="urn:microsoft.com/office/officeart/2005/8/layout/hierarchy1"/>
    <dgm:cxn modelId="{8124BC66-302A-3C4B-9CF7-1FF76D9B5F9D}" type="presParOf" srcId="{5B2027E8-C1BC-9341-B948-3946C8580C17}" destId="{4C9A1CF5-6EAD-F040-87FF-95354D995889}" srcOrd="0" destOrd="0" presId="urn:microsoft.com/office/officeart/2005/8/layout/hierarchy1"/>
    <dgm:cxn modelId="{ACF2FBA6-0D06-4045-AB76-1B6D7136EB1B}" type="presParOf" srcId="{5B2027E8-C1BC-9341-B948-3946C8580C17}" destId="{A71296D9-BADF-6347-AA77-BA15031DBDAE}" srcOrd="1" destOrd="0" presId="urn:microsoft.com/office/officeart/2005/8/layout/hierarchy1"/>
    <dgm:cxn modelId="{86D21C2F-468E-4F41-AD40-815C68BDF7A4}" type="presParOf" srcId="{A71296D9-BADF-6347-AA77-BA15031DBDAE}" destId="{836169FD-CCAD-1C43-BFDA-64452F9712C6}" srcOrd="0" destOrd="0" presId="urn:microsoft.com/office/officeart/2005/8/layout/hierarchy1"/>
    <dgm:cxn modelId="{00E9ED54-FB0F-5248-800E-790E1FCB9B1B}" type="presParOf" srcId="{836169FD-CCAD-1C43-BFDA-64452F9712C6}" destId="{643D2F84-55D6-F649-9AC1-F6B4347632A5}" srcOrd="0" destOrd="0" presId="urn:microsoft.com/office/officeart/2005/8/layout/hierarchy1"/>
    <dgm:cxn modelId="{60B0162B-1EC3-3A47-93B4-BA80AC853157}" type="presParOf" srcId="{836169FD-CCAD-1C43-BFDA-64452F9712C6}" destId="{8FE0A3B6-FCCA-BA40-8D75-6B552BB4A039}" srcOrd="1" destOrd="0" presId="urn:microsoft.com/office/officeart/2005/8/layout/hierarchy1"/>
    <dgm:cxn modelId="{964EDD0D-F6EF-F340-9689-ED9A5938E8E2}" type="presParOf" srcId="{A71296D9-BADF-6347-AA77-BA15031DBDAE}" destId="{F4E79B42-00D2-CC4B-85F7-B9693FCD4FF5}" srcOrd="1" destOrd="0" presId="urn:microsoft.com/office/officeart/2005/8/layout/hierarchy1"/>
    <dgm:cxn modelId="{E1F8D398-ED67-BB4A-B751-26A5B4F9B2D4}" type="presParOf" srcId="{7E70E21A-13FC-BC42-BCA8-043CB531D2AA}" destId="{DF30C9E9-0910-E84A-BAE8-DB8B3202B8E6}" srcOrd="2" destOrd="0" presId="urn:microsoft.com/office/officeart/2005/8/layout/hierarchy1"/>
    <dgm:cxn modelId="{99D57C8A-AA39-F140-BB06-24AC0A36DBB4}" type="presParOf" srcId="{7E70E21A-13FC-BC42-BCA8-043CB531D2AA}" destId="{1515D84C-55C3-1F42-895F-333EB313C0DD}" srcOrd="3" destOrd="0" presId="urn:microsoft.com/office/officeart/2005/8/layout/hierarchy1"/>
    <dgm:cxn modelId="{49710952-0FD7-0D4F-9C22-4DA21DBBD2F2}" type="presParOf" srcId="{1515D84C-55C3-1F42-895F-333EB313C0DD}" destId="{0C202545-34F0-1944-AFF0-AAED6B9E70D6}" srcOrd="0" destOrd="0" presId="urn:microsoft.com/office/officeart/2005/8/layout/hierarchy1"/>
    <dgm:cxn modelId="{1E99F3EA-622C-774C-A0B1-370E363CBB57}" type="presParOf" srcId="{0C202545-34F0-1944-AFF0-AAED6B9E70D6}" destId="{B4603B64-9248-7444-9C11-B777E85B88E3}" srcOrd="0" destOrd="0" presId="urn:microsoft.com/office/officeart/2005/8/layout/hierarchy1"/>
    <dgm:cxn modelId="{A14B502B-AF6A-9647-89F3-7F7C4C6066A1}" type="presParOf" srcId="{0C202545-34F0-1944-AFF0-AAED6B9E70D6}" destId="{788216FD-0B12-7E48-A90D-C0ABFBA0D789}" srcOrd="1" destOrd="0" presId="urn:microsoft.com/office/officeart/2005/8/layout/hierarchy1"/>
    <dgm:cxn modelId="{9F2B6304-0D6A-5F4B-9F04-9BFEBB39D567}" type="presParOf" srcId="{1515D84C-55C3-1F42-895F-333EB313C0DD}" destId="{A784F408-A27D-1144-ADA3-9D477B0457EB}" srcOrd="1" destOrd="0" presId="urn:microsoft.com/office/officeart/2005/8/layout/hierarchy1"/>
    <dgm:cxn modelId="{8147F32D-5A1B-604D-8E7F-98E3D5FAF6B3}" type="presParOf" srcId="{91F8A4F5-A358-FA44-83FB-9B01CC4BB4AA}" destId="{376DA686-1E19-0B4A-B0FB-25FA210ED553}" srcOrd="2" destOrd="0" presId="urn:microsoft.com/office/officeart/2005/8/layout/hierarchy1"/>
    <dgm:cxn modelId="{7BFCD579-AA62-F444-87B5-A2964DE52619}" type="presParOf" srcId="{91F8A4F5-A358-FA44-83FB-9B01CC4BB4AA}" destId="{EDF565DF-6105-0843-9E2C-3822E4F17B65}" srcOrd="3" destOrd="0" presId="urn:microsoft.com/office/officeart/2005/8/layout/hierarchy1"/>
    <dgm:cxn modelId="{077525B1-497B-F24C-9E88-5892A761D882}" type="presParOf" srcId="{EDF565DF-6105-0843-9E2C-3822E4F17B65}" destId="{C0117719-4A3C-2340-B754-15310C67F5A4}" srcOrd="0" destOrd="0" presId="urn:microsoft.com/office/officeart/2005/8/layout/hierarchy1"/>
    <dgm:cxn modelId="{44E34CDF-E8C1-4E47-A06B-C5BFF2E3A98E}" type="presParOf" srcId="{C0117719-4A3C-2340-B754-15310C67F5A4}" destId="{76692811-39CA-594B-8D0E-0D0A8B7A4DCA}" srcOrd="0" destOrd="0" presId="urn:microsoft.com/office/officeart/2005/8/layout/hierarchy1"/>
    <dgm:cxn modelId="{499B7BA1-EC50-B740-98DF-684CDADD9818}" type="presParOf" srcId="{C0117719-4A3C-2340-B754-15310C67F5A4}" destId="{E409F84F-DEE2-F045-AD19-CCF297925CC8}" srcOrd="1" destOrd="0" presId="urn:microsoft.com/office/officeart/2005/8/layout/hierarchy1"/>
    <dgm:cxn modelId="{E7A4B4A4-DE80-3843-83E8-9D81052E719A}" type="presParOf" srcId="{EDF565DF-6105-0843-9E2C-3822E4F17B65}" destId="{80F29CF3-2471-0F43-A09B-60BC60968519}" srcOrd="1" destOrd="0" presId="urn:microsoft.com/office/officeart/2005/8/layout/hierarchy1"/>
    <dgm:cxn modelId="{62A80F60-8528-1C4B-90CB-B86B8355F92C}" type="presParOf" srcId="{80F29CF3-2471-0F43-A09B-60BC60968519}" destId="{4B996007-8340-D04D-B115-0947CEC18AB6}" srcOrd="0" destOrd="0" presId="urn:microsoft.com/office/officeart/2005/8/layout/hierarchy1"/>
    <dgm:cxn modelId="{493C5097-746B-D94E-823E-6AC73A6E846F}" type="presParOf" srcId="{80F29CF3-2471-0F43-A09B-60BC60968519}" destId="{2C684CCE-30B5-E94A-AD66-28A041530048}" srcOrd="1" destOrd="0" presId="urn:microsoft.com/office/officeart/2005/8/layout/hierarchy1"/>
    <dgm:cxn modelId="{CA607E51-D099-F747-9299-55412824E7A2}" type="presParOf" srcId="{2C684CCE-30B5-E94A-AD66-28A041530048}" destId="{963072B8-AAF1-974C-92AB-88DF4BED334E}" srcOrd="0" destOrd="0" presId="urn:microsoft.com/office/officeart/2005/8/layout/hierarchy1"/>
    <dgm:cxn modelId="{2BD37BBB-91DD-0741-AC75-0A7FD1D84CFE}" type="presParOf" srcId="{963072B8-AAF1-974C-92AB-88DF4BED334E}" destId="{DF908621-8EC1-9E4A-980C-F42748848C13}" srcOrd="0" destOrd="0" presId="urn:microsoft.com/office/officeart/2005/8/layout/hierarchy1"/>
    <dgm:cxn modelId="{B5155B2C-C522-F141-8DB9-9649350386B1}" type="presParOf" srcId="{963072B8-AAF1-974C-92AB-88DF4BED334E}" destId="{1B825259-3A73-AE49-9E35-CAEB1BC04196}" srcOrd="1" destOrd="0" presId="urn:microsoft.com/office/officeart/2005/8/layout/hierarchy1"/>
    <dgm:cxn modelId="{8414AB6F-BFDF-8F46-B993-C18A5F745BCC}" type="presParOf" srcId="{2C684CCE-30B5-E94A-AD66-28A041530048}" destId="{AF3F8869-D3FC-FE4D-A1A0-392785C8BBFF}" srcOrd="1" destOrd="0" presId="urn:microsoft.com/office/officeart/2005/8/layout/hierarchy1"/>
    <dgm:cxn modelId="{1E5035D0-3A0D-A94F-BA33-ECBADE3910AB}" type="presParOf" srcId="{AF3F8869-D3FC-FE4D-A1A0-392785C8BBFF}" destId="{BE673795-973B-7B4B-B3B8-559A433D38AA}" srcOrd="0" destOrd="0" presId="urn:microsoft.com/office/officeart/2005/8/layout/hierarchy1"/>
    <dgm:cxn modelId="{97F1501B-52E5-DE48-BAF2-F8E0D991F982}" type="presParOf" srcId="{AF3F8869-D3FC-FE4D-A1A0-392785C8BBFF}" destId="{C22A6F87-EA34-1F4D-9A8A-6DEE0B259D9D}" srcOrd="1" destOrd="0" presId="urn:microsoft.com/office/officeart/2005/8/layout/hierarchy1"/>
    <dgm:cxn modelId="{0986A56F-FF90-D548-A312-97EA79104F76}" type="presParOf" srcId="{C22A6F87-EA34-1F4D-9A8A-6DEE0B259D9D}" destId="{4B8850F6-46F0-7845-A702-4D14C47D51A6}" srcOrd="0" destOrd="0" presId="urn:microsoft.com/office/officeart/2005/8/layout/hierarchy1"/>
    <dgm:cxn modelId="{4CE218D9-4904-F342-AAC6-993F9BF83879}" type="presParOf" srcId="{4B8850F6-46F0-7845-A702-4D14C47D51A6}" destId="{73866148-9612-7544-90CD-7C6CAC3628DD}" srcOrd="0" destOrd="0" presId="urn:microsoft.com/office/officeart/2005/8/layout/hierarchy1"/>
    <dgm:cxn modelId="{4F53CABF-43D8-8743-9D60-F7B6CF2E277D}" type="presParOf" srcId="{4B8850F6-46F0-7845-A702-4D14C47D51A6}" destId="{7B043CE9-CFB3-5B47-A73B-EBB8044D382E}" srcOrd="1" destOrd="0" presId="urn:microsoft.com/office/officeart/2005/8/layout/hierarchy1"/>
    <dgm:cxn modelId="{46E1EE34-BD01-DF43-B70E-6B7BC27F1C88}" type="presParOf" srcId="{C22A6F87-EA34-1F4D-9A8A-6DEE0B259D9D}" destId="{4B9A98D2-4BC4-2746-AFF1-109949CCC126}" srcOrd="1" destOrd="0" presId="urn:microsoft.com/office/officeart/2005/8/layout/hierarchy1"/>
    <dgm:cxn modelId="{5C0E02DA-75B9-6844-83AE-3243D352F2FA}" type="presParOf" srcId="{4B9A98D2-4BC4-2746-AFF1-109949CCC126}" destId="{67EFE83A-94BD-2748-AC0C-2952E70E214C}" srcOrd="0" destOrd="0" presId="urn:microsoft.com/office/officeart/2005/8/layout/hierarchy1"/>
    <dgm:cxn modelId="{42FF9A40-0638-C444-8D34-C1CD42AD635C}" type="presParOf" srcId="{4B9A98D2-4BC4-2746-AFF1-109949CCC126}" destId="{28E1082B-CC0D-4C45-BB8A-D915FD15B3D4}" srcOrd="1" destOrd="0" presId="urn:microsoft.com/office/officeart/2005/8/layout/hierarchy1"/>
    <dgm:cxn modelId="{C06DF03B-2E55-4740-BCC7-E580828BDAA5}" type="presParOf" srcId="{28E1082B-CC0D-4C45-BB8A-D915FD15B3D4}" destId="{5B8AB0F4-CBE6-F749-BE51-4B60A230FE4E}" srcOrd="0" destOrd="0" presId="urn:microsoft.com/office/officeart/2005/8/layout/hierarchy1"/>
    <dgm:cxn modelId="{4239E31E-309C-E944-82C0-BF6CB4D8C777}" type="presParOf" srcId="{5B8AB0F4-CBE6-F749-BE51-4B60A230FE4E}" destId="{8D887D61-63EF-514A-A934-EEA69904B4CF}" srcOrd="0" destOrd="0" presId="urn:microsoft.com/office/officeart/2005/8/layout/hierarchy1"/>
    <dgm:cxn modelId="{918C644F-796B-F740-AEE4-82791BEF8231}" type="presParOf" srcId="{5B8AB0F4-CBE6-F749-BE51-4B60A230FE4E}" destId="{26C3FC51-D777-E94D-8A59-092638CBE9B9}" srcOrd="1" destOrd="0" presId="urn:microsoft.com/office/officeart/2005/8/layout/hierarchy1"/>
    <dgm:cxn modelId="{A811CA34-5DB6-6D4E-85C5-F14B323525F0}" type="presParOf" srcId="{28E1082B-CC0D-4C45-BB8A-D915FD15B3D4}" destId="{126BA0F3-F7CE-DD4C-84AE-3ECB17948D25}" srcOrd="1" destOrd="0" presId="urn:microsoft.com/office/officeart/2005/8/layout/hierarchy1"/>
    <dgm:cxn modelId="{C472BD25-E25F-E543-B968-4C569E448D3E}" type="presParOf" srcId="{80F29CF3-2471-0F43-A09B-60BC60968519}" destId="{6DADD1A2-93EB-4A42-8951-4A4C62DBEE50}" srcOrd="2" destOrd="0" presId="urn:microsoft.com/office/officeart/2005/8/layout/hierarchy1"/>
    <dgm:cxn modelId="{7D072D1D-24B2-144B-96E6-3118D14DA163}" type="presParOf" srcId="{80F29CF3-2471-0F43-A09B-60BC60968519}" destId="{1D7F6714-3849-DC47-8027-D6CE6FF9ABED}" srcOrd="3" destOrd="0" presId="urn:microsoft.com/office/officeart/2005/8/layout/hierarchy1"/>
    <dgm:cxn modelId="{C5C798DF-945C-B94C-A893-46AAF467383C}" type="presParOf" srcId="{1D7F6714-3849-DC47-8027-D6CE6FF9ABED}" destId="{9D2AE9F4-F974-8C42-BAB8-0742A8ED46AB}" srcOrd="0" destOrd="0" presId="urn:microsoft.com/office/officeart/2005/8/layout/hierarchy1"/>
    <dgm:cxn modelId="{73220D85-4D00-254F-A6EF-A2E71D0CB86E}" type="presParOf" srcId="{9D2AE9F4-F974-8C42-BAB8-0742A8ED46AB}" destId="{1081CD73-787B-2542-B26E-4ACA20D08382}" srcOrd="0" destOrd="0" presId="urn:microsoft.com/office/officeart/2005/8/layout/hierarchy1"/>
    <dgm:cxn modelId="{7777ED4B-9DA9-744D-814C-A562DED17CF5}" type="presParOf" srcId="{9D2AE9F4-F974-8C42-BAB8-0742A8ED46AB}" destId="{B20EB993-365B-9B42-A1DF-FCDA6A07DB2B}" srcOrd="1" destOrd="0" presId="urn:microsoft.com/office/officeart/2005/8/layout/hierarchy1"/>
    <dgm:cxn modelId="{0C69B9A3-B5DB-7A41-8419-66A3B4AF44DC}" type="presParOf" srcId="{1D7F6714-3849-DC47-8027-D6CE6FF9ABED}" destId="{73FA786B-46B7-8B45-82EA-385634AD2B81}" srcOrd="1" destOrd="0" presId="urn:microsoft.com/office/officeart/2005/8/layout/hierarchy1"/>
    <dgm:cxn modelId="{B5EDEC5D-1F48-8B4C-9AC0-9195B81C3649}" type="presParOf" srcId="{91F8A4F5-A358-FA44-83FB-9B01CC4BB4AA}" destId="{55C2E9A9-67C9-0C47-813D-2AF545A7A875}" srcOrd="4" destOrd="0" presId="urn:microsoft.com/office/officeart/2005/8/layout/hierarchy1"/>
    <dgm:cxn modelId="{E1503910-7EB6-FD40-B000-16C2D5BAB7C8}" type="presParOf" srcId="{91F8A4F5-A358-FA44-83FB-9B01CC4BB4AA}" destId="{E47F0CA6-5BE4-E445-97BD-1140AFE23DC9}" srcOrd="5" destOrd="0" presId="urn:microsoft.com/office/officeart/2005/8/layout/hierarchy1"/>
    <dgm:cxn modelId="{8DF0FAF0-419D-CB4A-95BA-85B3441C85DB}" type="presParOf" srcId="{E47F0CA6-5BE4-E445-97BD-1140AFE23DC9}" destId="{CB0BC836-7D40-9544-9330-1AA4DCC45FC8}" srcOrd="0" destOrd="0" presId="urn:microsoft.com/office/officeart/2005/8/layout/hierarchy1"/>
    <dgm:cxn modelId="{53161A05-1333-B242-A48D-626B6881B68C}" type="presParOf" srcId="{CB0BC836-7D40-9544-9330-1AA4DCC45FC8}" destId="{9753DC9E-DCAD-2A4B-A492-3AE0E40C9E18}" srcOrd="0" destOrd="0" presId="urn:microsoft.com/office/officeart/2005/8/layout/hierarchy1"/>
    <dgm:cxn modelId="{306B46EA-57CA-E242-A858-0A773EB2C782}" type="presParOf" srcId="{CB0BC836-7D40-9544-9330-1AA4DCC45FC8}" destId="{42256004-C2C9-8048-8673-766A87FC43C5}" srcOrd="1" destOrd="0" presId="urn:microsoft.com/office/officeart/2005/8/layout/hierarchy1"/>
    <dgm:cxn modelId="{9B0354CE-5397-0541-8B3A-D1C336624892}" type="presParOf" srcId="{E47F0CA6-5BE4-E445-97BD-1140AFE23DC9}" destId="{03CB9134-7448-9F48-BB62-D4543034FC18}" srcOrd="1" destOrd="0" presId="urn:microsoft.com/office/officeart/2005/8/layout/hierarchy1"/>
    <dgm:cxn modelId="{62D562D2-CAEE-4842-AF5B-507C787A1745}" type="presParOf" srcId="{03CB9134-7448-9F48-BB62-D4543034FC18}" destId="{75F08748-EAFD-5C48-BBDB-BF7D4915EF26}" srcOrd="0" destOrd="0" presId="urn:microsoft.com/office/officeart/2005/8/layout/hierarchy1"/>
    <dgm:cxn modelId="{9A412250-EFA5-B64C-9A33-D6AC9384B0C0}" type="presParOf" srcId="{03CB9134-7448-9F48-BB62-D4543034FC18}" destId="{800B39D6-B5A6-EC44-9DD9-A3C2D7935517}" srcOrd="1" destOrd="0" presId="urn:microsoft.com/office/officeart/2005/8/layout/hierarchy1"/>
    <dgm:cxn modelId="{75B1E110-08E4-EE4B-BE50-6904FF069D5F}" type="presParOf" srcId="{800B39D6-B5A6-EC44-9DD9-A3C2D7935517}" destId="{B5B0C705-59F5-EF48-BDF3-2CD9C7BF385A}" srcOrd="0" destOrd="0" presId="urn:microsoft.com/office/officeart/2005/8/layout/hierarchy1"/>
    <dgm:cxn modelId="{D5FFDD62-5386-0449-B1AC-BE0B0E99968C}" type="presParOf" srcId="{B5B0C705-59F5-EF48-BDF3-2CD9C7BF385A}" destId="{3537B38D-752D-6348-BF82-1E67466E8696}" srcOrd="0" destOrd="0" presId="urn:microsoft.com/office/officeart/2005/8/layout/hierarchy1"/>
    <dgm:cxn modelId="{C01A7083-89A2-0946-B89C-976E47C5D6AB}" type="presParOf" srcId="{B5B0C705-59F5-EF48-BDF3-2CD9C7BF385A}" destId="{EAA3435D-E993-454E-A4B8-CF186EFB6910}" srcOrd="1" destOrd="0" presId="urn:microsoft.com/office/officeart/2005/8/layout/hierarchy1"/>
    <dgm:cxn modelId="{483727F5-BEA4-8F4C-84E0-A50412C7D20C}" type="presParOf" srcId="{800B39D6-B5A6-EC44-9DD9-A3C2D7935517}" destId="{EAA8042B-2BA0-5E4D-B3DA-AD893F4E7AAA}" srcOrd="1" destOrd="0" presId="urn:microsoft.com/office/officeart/2005/8/layout/hierarchy1"/>
    <dgm:cxn modelId="{F8182960-36AA-3243-A3AF-B5C4017D1083}" type="presParOf" srcId="{03CB9134-7448-9F48-BB62-D4543034FC18}" destId="{9DD5E136-F230-474B-9B6E-A7096DBBA412}" srcOrd="2" destOrd="0" presId="urn:microsoft.com/office/officeart/2005/8/layout/hierarchy1"/>
    <dgm:cxn modelId="{B89CA64E-8673-3842-819E-3050DD9D447E}" type="presParOf" srcId="{03CB9134-7448-9F48-BB62-D4543034FC18}" destId="{4538437F-FA61-224C-AF93-4B592C36260F}" srcOrd="3" destOrd="0" presId="urn:microsoft.com/office/officeart/2005/8/layout/hierarchy1"/>
    <dgm:cxn modelId="{18DD97A5-9FBD-3D4E-877E-F4BC04695934}" type="presParOf" srcId="{4538437F-FA61-224C-AF93-4B592C36260F}" destId="{1513C392-864B-174D-98A8-2B65FDC63E5A}" srcOrd="0" destOrd="0" presId="urn:microsoft.com/office/officeart/2005/8/layout/hierarchy1"/>
    <dgm:cxn modelId="{CAEAFEE4-985A-F644-8233-525C03C1A214}" type="presParOf" srcId="{1513C392-864B-174D-98A8-2B65FDC63E5A}" destId="{70BC007A-9397-E84E-BAAA-787DD6D325DB}" srcOrd="0" destOrd="0" presId="urn:microsoft.com/office/officeart/2005/8/layout/hierarchy1"/>
    <dgm:cxn modelId="{DB49C0CE-A994-844B-9DB9-A11AE66AB2A4}" type="presParOf" srcId="{1513C392-864B-174D-98A8-2B65FDC63E5A}" destId="{06151627-5469-1F44-8D8A-D69985D5EC98}" srcOrd="1" destOrd="0" presId="urn:microsoft.com/office/officeart/2005/8/layout/hierarchy1"/>
    <dgm:cxn modelId="{8ADA4D69-7DEB-914F-B957-19277B7C4773}" type="presParOf" srcId="{4538437F-FA61-224C-AF93-4B592C36260F}" destId="{340F7410-BE84-E341-AB73-79E7E1681D3C}" srcOrd="1" destOrd="0" presId="urn:microsoft.com/office/officeart/2005/8/layout/hierarchy1"/>
    <dgm:cxn modelId="{C4A26AD3-1A5C-1945-8B87-64D0C917EDDF}" type="presParOf" srcId="{03CB9134-7448-9F48-BB62-D4543034FC18}" destId="{515AC33C-9AA7-014E-A3E8-6338D80A3AD9}" srcOrd="4" destOrd="0" presId="urn:microsoft.com/office/officeart/2005/8/layout/hierarchy1"/>
    <dgm:cxn modelId="{E9B4BA0A-CDD5-4646-869D-8921775EA967}" type="presParOf" srcId="{03CB9134-7448-9F48-BB62-D4543034FC18}" destId="{6D4FDA77-B170-3D4D-9B17-C1AE6931BE48}" srcOrd="5" destOrd="0" presId="urn:microsoft.com/office/officeart/2005/8/layout/hierarchy1"/>
    <dgm:cxn modelId="{9B2F2D27-D3E4-C941-8C61-7483BEB9AE8B}" type="presParOf" srcId="{6D4FDA77-B170-3D4D-9B17-C1AE6931BE48}" destId="{5478104B-00C4-2740-AD52-5ADFBB605D86}" srcOrd="0" destOrd="0" presId="urn:microsoft.com/office/officeart/2005/8/layout/hierarchy1"/>
    <dgm:cxn modelId="{417697A8-D655-784F-B8AE-B95C055B1B92}" type="presParOf" srcId="{5478104B-00C4-2740-AD52-5ADFBB605D86}" destId="{C111AE1B-0B1C-AE44-B3B6-C12E8649BAB1}" srcOrd="0" destOrd="0" presId="urn:microsoft.com/office/officeart/2005/8/layout/hierarchy1"/>
    <dgm:cxn modelId="{014910FD-193F-BA4B-9AB1-18885D72827C}" type="presParOf" srcId="{5478104B-00C4-2740-AD52-5ADFBB605D86}" destId="{9925F4DF-2471-6E46-B739-F9ECB52D5498}" srcOrd="1" destOrd="0" presId="urn:microsoft.com/office/officeart/2005/8/layout/hierarchy1"/>
    <dgm:cxn modelId="{DB76456D-9E30-9541-9733-E54BFFACAF2D}" type="presParOf" srcId="{6D4FDA77-B170-3D4D-9B17-C1AE6931BE48}" destId="{B1536627-1850-8741-BF2C-C709B5A61B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AC33C-9AA7-014E-A3E8-6338D80A3AD9}">
      <dsp:nvSpPr>
        <dsp:cNvPr id="0" name=""/>
        <dsp:cNvSpPr/>
      </dsp:nvSpPr>
      <dsp:spPr>
        <a:xfrm>
          <a:off x="6068918" y="1302864"/>
          <a:ext cx="1019274" cy="24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84"/>
              </a:lnTo>
              <a:lnTo>
                <a:pt x="1019274" y="165284"/>
              </a:lnTo>
              <a:lnTo>
                <a:pt x="1019274" y="24254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5E136-F230-474B-9B6E-A7096DBBA412}">
      <dsp:nvSpPr>
        <dsp:cNvPr id="0" name=""/>
        <dsp:cNvSpPr/>
      </dsp:nvSpPr>
      <dsp:spPr>
        <a:xfrm>
          <a:off x="6023198" y="1302864"/>
          <a:ext cx="91440" cy="24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54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08748-EAFD-5C48-BBDB-BF7D4915EF26}">
      <dsp:nvSpPr>
        <dsp:cNvPr id="0" name=""/>
        <dsp:cNvSpPr/>
      </dsp:nvSpPr>
      <dsp:spPr>
        <a:xfrm>
          <a:off x="5049643" y="1302864"/>
          <a:ext cx="1019274" cy="242541"/>
        </a:xfrm>
        <a:custGeom>
          <a:avLst/>
          <a:gdLst/>
          <a:ahLst/>
          <a:cxnLst/>
          <a:rect l="0" t="0" r="0" b="0"/>
          <a:pathLst>
            <a:path>
              <a:moveTo>
                <a:pt x="1019274" y="0"/>
              </a:moveTo>
              <a:lnTo>
                <a:pt x="1019274" y="165284"/>
              </a:lnTo>
              <a:lnTo>
                <a:pt x="0" y="165284"/>
              </a:lnTo>
              <a:lnTo>
                <a:pt x="0" y="24254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2E9A9-67C9-0C47-813D-2AF545A7A875}">
      <dsp:nvSpPr>
        <dsp:cNvPr id="0" name=""/>
        <dsp:cNvSpPr/>
      </dsp:nvSpPr>
      <dsp:spPr>
        <a:xfrm>
          <a:off x="3775550" y="530764"/>
          <a:ext cx="2293367" cy="24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84"/>
              </a:lnTo>
              <a:lnTo>
                <a:pt x="2293367" y="165284"/>
              </a:lnTo>
              <a:lnTo>
                <a:pt x="2293367" y="24254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DD1A2-93EB-4A42-8951-4A4C62DBEE50}">
      <dsp:nvSpPr>
        <dsp:cNvPr id="0" name=""/>
        <dsp:cNvSpPr/>
      </dsp:nvSpPr>
      <dsp:spPr>
        <a:xfrm>
          <a:off x="3520732" y="1302864"/>
          <a:ext cx="509637" cy="24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84"/>
              </a:lnTo>
              <a:lnTo>
                <a:pt x="509637" y="165284"/>
              </a:lnTo>
              <a:lnTo>
                <a:pt x="509637" y="24254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FE83A-94BD-2748-AC0C-2952E70E214C}">
      <dsp:nvSpPr>
        <dsp:cNvPr id="0" name=""/>
        <dsp:cNvSpPr/>
      </dsp:nvSpPr>
      <dsp:spPr>
        <a:xfrm>
          <a:off x="2965374" y="2847065"/>
          <a:ext cx="91440" cy="24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54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73795-973B-7B4B-B3B8-559A433D38AA}">
      <dsp:nvSpPr>
        <dsp:cNvPr id="0" name=""/>
        <dsp:cNvSpPr/>
      </dsp:nvSpPr>
      <dsp:spPr>
        <a:xfrm>
          <a:off x="2965374" y="2074965"/>
          <a:ext cx="91440" cy="24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54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96007-8340-D04D-B115-0947CEC18AB6}">
      <dsp:nvSpPr>
        <dsp:cNvPr id="0" name=""/>
        <dsp:cNvSpPr/>
      </dsp:nvSpPr>
      <dsp:spPr>
        <a:xfrm>
          <a:off x="3011094" y="1302864"/>
          <a:ext cx="509637" cy="242541"/>
        </a:xfrm>
        <a:custGeom>
          <a:avLst/>
          <a:gdLst/>
          <a:ahLst/>
          <a:cxnLst/>
          <a:rect l="0" t="0" r="0" b="0"/>
          <a:pathLst>
            <a:path>
              <a:moveTo>
                <a:pt x="509637" y="0"/>
              </a:moveTo>
              <a:lnTo>
                <a:pt x="509637" y="165284"/>
              </a:lnTo>
              <a:lnTo>
                <a:pt x="0" y="165284"/>
              </a:lnTo>
              <a:lnTo>
                <a:pt x="0" y="24254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DA686-1E19-0B4A-B0FB-25FA210ED553}">
      <dsp:nvSpPr>
        <dsp:cNvPr id="0" name=""/>
        <dsp:cNvSpPr/>
      </dsp:nvSpPr>
      <dsp:spPr>
        <a:xfrm>
          <a:off x="3520732" y="530764"/>
          <a:ext cx="254818" cy="242541"/>
        </a:xfrm>
        <a:custGeom>
          <a:avLst/>
          <a:gdLst/>
          <a:ahLst/>
          <a:cxnLst/>
          <a:rect l="0" t="0" r="0" b="0"/>
          <a:pathLst>
            <a:path>
              <a:moveTo>
                <a:pt x="254818" y="0"/>
              </a:moveTo>
              <a:lnTo>
                <a:pt x="254818" y="165284"/>
              </a:lnTo>
              <a:lnTo>
                <a:pt x="0" y="165284"/>
              </a:lnTo>
              <a:lnTo>
                <a:pt x="0" y="24254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0C9E9-0910-E84A-BAE8-DB8B3202B8E6}">
      <dsp:nvSpPr>
        <dsp:cNvPr id="0" name=""/>
        <dsp:cNvSpPr/>
      </dsp:nvSpPr>
      <dsp:spPr>
        <a:xfrm>
          <a:off x="1482183" y="1302864"/>
          <a:ext cx="509637" cy="24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84"/>
              </a:lnTo>
              <a:lnTo>
                <a:pt x="509637" y="165284"/>
              </a:lnTo>
              <a:lnTo>
                <a:pt x="509637" y="24254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A1CF5-6EAD-F040-87FF-95354D995889}">
      <dsp:nvSpPr>
        <dsp:cNvPr id="0" name=""/>
        <dsp:cNvSpPr/>
      </dsp:nvSpPr>
      <dsp:spPr>
        <a:xfrm>
          <a:off x="926825" y="2847065"/>
          <a:ext cx="91440" cy="24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54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06068-4ADF-2340-9CBC-DA2B2569BA37}">
      <dsp:nvSpPr>
        <dsp:cNvPr id="0" name=""/>
        <dsp:cNvSpPr/>
      </dsp:nvSpPr>
      <dsp:spPr>
        <a:xfrm>
          <a:off x="926825" y="2074965"/>
          <a:ext cx="91440" cy="242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54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9A18F-9A2E-C04C-9BD7-A075327E6A87}">
      <dsp:nvSpPr>
        <dsp:cNvPr id="0" name=""/>
        <dsp:cNvSpPr/>
      </dsp:nvSpPr>
      <dsp:spPr>
        <a:xfrm>
          <a:off x="972545" y="1302864"/>
          <a:ext cx="509637" cy="242541"/>
        </a:xfrm>
        <a:custGeom>
          <a:avLst/>
          <a:gdLst/>
          <a:ahLst/>
          <a:cxnLst/>
          <a:rect l="0" t="0" r="0" b="0"/>
          <a:pathLst>
            <a:path>
              <a:moveTo>
                <a:pt x="509637" y="0"/>
              </a:moveTo>
              <a:lnTo>
                <a:pt x="509637" y="165284"/>
              </a:lnTo>
              <a:lnTo>
                <a:pt x="0" y="165284"/>
              </a:lnTo>
              <a:lnTo>
                <a:pt x="0" y="24254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1AB3E-61BE-C548-884A-CDF0A4AD9FCA}">
      <dsp:nvSpPr>
        <dsp:cNvPr id="0" name=""/>
        <dsp:cNvSpPr/>
      </dsp:nvSpPr>
      <dsp:spPr>
        <a:xfrm>
          <a:off x="1482183" y="530764"/>
          <a:ext cx="2293367" cy="242541"/>
        </a:xfrm>
        <a:custGeom>
          <a:avLst/>
          <a:gdLst/>
          <a:ahLst/>
          <a:cxnLst/>
          <a:rect l="0" t="0" r="0" b="0"/>
          <a:pathLst>
            <a:path>
              <a:moveTo>
                <a:pt x="2293367" y="0"/>
              </a:moveTo>
              <a:lnTo>
                <a:pt x="2293367" y="165284"/>
              </a:lnTo>
              <a:lnTo>
                <a:pt x="0" y="165284"/>
              </a:lnTo>
              <a:lnTo>
                <a:pt x="0" y="24254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00372-E614-7541-9F65-C8D7E2424843}">
      <dsp:nvSpPr>
        <dsp:cNvPr id="0" name=""/>
        <dsp:cNvSpPr/>
      </dsp:nvSpPr>
      <dsp:spPr>
        <a:xfrm>
          <a:off x="3358574" y="1204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0B51D8-6F44-5A41-B236-F41489B469D5}">
      <dsp:nvSpPr>
        <dsp:cNvPr id="0" name=""/>
        <dsp:cNvSpPr/>
      </dsp:nvSpPr>
      <dsp:spPr>
        <a:xfrm>
          <a:off x="3451236" y="89232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Design file comes in</a:t>
          </a:r>
          <a:endParaRPr lang="en-US" sz="1000" kern="1200" dirty="0"/>
        </a:p>
      </dsp:txBody>
      <dsp:txXfrm>
        <a:off x="3466746" y="104742"/>
        <a:ext cx="802931" cy="498539"/>
      </dsp:txXfrm>
    </dsp:sp>
    <dsp:sp modelId="{9D9E5A23-CCD7-E347-8985-6F789C753DAF}">
      <dsp:nvSpPr>
        <dsp:cNvPr id="0" name=""/>
        <dsp:cNvSpPr/>
      </dsp:nvSpPr>
      <dsp:spPr>
        <a:xfrm>
          <a:off x="1065207" y="7733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6F60EF-A14D-E041-8BA7-DAE43FE78A3C}">
      <dsp:nvSpPr>
        <dsp:cNvPr id="0" name=""/>
        <dsp:cNvSpPr/>
      </dsp:nvSpPr>
      <dsp:spPr>
        <a:xfrm>
          <a:off x="1157868" y="8613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Prototype Request</a:t>
          </a:r>
          <a:endParaRPr lang="en-US" sz="1000" kern="1200" dirty="0"/>
        </a:p>
      </dsp:txBody>
      <dsp:txXfrm>
        <a:off x="1173378" y="876843"/>
        <a:ext cx="802931" cy="498539"/>
      </dsp:txXfrm>
    </dsp:sp>
    <dsp:sp modelId="{26CD9EDB-0E37-F34F-82D9-809AF8CA8D2B}">
      <dsp:nvSpPr>
        <dsp:cNvPr id="0" name=""/>
        <dsp:cNvSpPr/>
      </dsp:nvSpPr>
      <dsp:spPr>
        <a:xfrm>
          <a:off x="555569" y="15454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2E6244-2E0D-8F45-997E-5A4AAE0A8144}">
      <dsp:nvSpPr>
        <dsp:cNvPr id="0" name=""/>
        <dsp:cNvSpPr/>
      </dsp:nvSpPr>
      <dsp:spPr>
        <a:xfrm>
          <a:off x="648231" y="16334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Inkjet</a:t>
          </a:r>
          <a:endParaRPr lang="en-US" sz="1000" kern="1200" dirty="0"/>
        </a:p>
      </dsp:txBody>
      <dsp:txXfrm>
        <a:off x="663741" y="1648943"/>
        <a:ext cx="802931" cy="498539"/>
      </dsp:txXfrm>
    </dsp:sp>
    <dsp:sp modelId="{4946A50A-2F43-CC43-BDB7-C385A06349B9}">
      <dsp:nvSpPr>
        <dsp:cNvPr id="0" name=""/>
        <dsp:cNvSpPr/>
      </dsp:nvSpPr>
      <dsp:spPr>
        <a:xfrm>
          <a:off x="555569" y="2317506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E681F2-010C-6748-96AE-CC456FE0722F}">
      <dsp:nvSpPr>
        <dsp:cNvPr id="0" name=""/>
        <dsp:cNvSpPr/>
      </dsp:nvSpPr>
      <dsp:spPr>
        <a:xfrm>
          <a:off x="648231" y="2405534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Analog</a:t>
          </a:r>
          <a:endParaRPr lang="en-US" sz="1000" kern="1200" dirty="0"/>
        </a:p>
      </dsp:txBody>
      <dsp:txXfrm>
        <a:off x="663741" y="2421044"/>
        <a:ext cx="802931" cy="498539"/>
      </dsp:txXfrm>
    </dsp:sp>
    <dsp:sp modelId="{643D2F84-55D6-F649-9AC1-F6B4347632A5}">
      <dsp:nvSpPr>
        <dsp:cNvPr id="0" name=""/>
        <dsp:cNvSpPr/>
      </dsp:nvSpPr>
      <dsp:spPr>
        <a:xfrm>
          <a:off x="555569" y="3089606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E0A3B6-FCCA-BA40-8D75-6B552BB4A039}">
      <dsp:nvSpPr>
        <dsp:cNvPr id="0" name=""/>
        <dsp:cNvSpPr/>
      </dsp:nvSpPr>
      <dsp:spPr>
        <a:xfrm>
          <a:off x="648231" y="3177634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Varnish</a:t>
          </a:r>
          <a:endParaRPr lang="en-US" sz="1000" kern="1200" dirty="0"/>
        </a:p>
      </dsp:txBody>
      <dsp:txXfrm>
        <a:off x="663741" y="3193144"/>
        <a:ext cx="802931" cy="498539"/>
      </dsp:txXfrm>
    </dsp:sp>
    <dsp:sp modelId="{B4603B64-9248-7444-9C11-B777E85B88E3}">
      <dsp:nvSpPr>
        <dsp:cNvPr id="0" name=""/>
        <dsp:cNvSpPr/>
      </dsp:nvSpPr>
      <dsp:spPr>
        <a:xfrm>
          <a:off x="1574844" y="15454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8216FD-0B12-7E48-A90D-C0ABFBA0D789}">
      <dsp:nvSpPr>
        <dsp:cNvPr id="0" name=""/>
        <dsp:cNvSpPr/>
      </dsp:nvSpPr>
      <dsp:spPr>
        <a:xfrm>
          <a:off x="1667505" y="16334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Layer Cut</a:t>
          </a:r>
          <a:endParaRPr lang="en-US" sz="1000" kern="1200" dirty="0"/>
        </a:p>
      </dsp:txBody>
      <dsp:txXfrm>
        <a:off x="1683015" y="1648943"/>
        <a:ext cx="802931" cy="498539"/>
      </dsp:txXfrm>
    </dsp:sp>
    <dsp:sp modelId="{76692811-39CA-594B-8D0E-0D0A8B7A4DCA}">
      <dsp:nvSpPr>
        <dsp:cNvPr id="0" name=""/>
        <dsp:cNvSpPr/>
      </dsp:nvSpPr>
      <dsp:spPr>
        <a:xfrm>
          <a:off x="3103756" y="7733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09F84F-DEE2-F045-AD19-CCF297925CC8}">
      <dsp:nvSpPr>
        <dsp:cNvPr id="0" name=""/>
        <dsp:cNvSpPr/>
      </dsp:nvSpPr>
      <dsp:spPr>
        <a:xfrm>
          <a:off x="3196417" y="8613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Production Request</a:t>
          </a:r>
          <a:endParaRPr lang="en-US" sz="1000" kern="1200" dirty="0"/>
        </a:p>
      </dsp:txBody>
      <dsp:txXfrm>
        <a:off x="3211927" y="876843"/>
        <a:ext cx="802931" cy="498539"/>
      </dsp:txXfrm>
    </dsp:sp>
    <dsp:sp modelId="{DF908621-8EC1-9E4A-980C-F42748848C13}">
      <dsp:nvSpPr>
        <dsp:cNvPr id="0" name=""/>
        <dsp:cNvSpPr/>
      </dsp:nvSpPr>
      <dsp:spPr>
        <a:xfrm>
          <a:off x="2594118" y="15454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825259-3A73-AE49-9E35-CAEB1BC04196}">
      <dsp:nvSpPr>
        <dsp:cNvPr id="0" name=""/>
        <dsp:cNvSpPr/>
      </dsp:nvSpPr>
      <dsp:spPr>
        <a:xfrm>
          <a:off x="2686780" y="16334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Printer defined</a:t>
          </a:r>
          <a:endParaRPr lang="en-US" sz="1000" kern="1200" dirty="0"/>
        </a:p>
      </dsp:txBody>
      <dsp:txXfrm>
        <a:off x="2702290" y="1648943"/>
        <a:ext cx="802931" cy="498539"/>
      </dsp:txXfrm>
    </dsp:sp>
    <dsp:sp modelId="{73866148-9612-7544-90CD-7C6CAC3628DD}">
      <dsp:nvSpPr>
        <dsp:cNvPr id="0" name=""/>
        <dsp:cNvSpPr/>
      </dsp:nvSpPr>
      <dsp:spPr>
        <a:xfrm>
          <a:off x="2594118" y="2317506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043CE9-CFB3-5B47-A73B-EBB8044D382E}">
      <dsp:nvSpPr>
        <dsp:cNvPr id="0" name=""/>
        <dsp:cNvSpPr/>
      </dsp:nvSpPr>
      <dsp:spPr>
        <a:xfrm>
          <a:off x="2686780" y="2405534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Print process defined</a:t>
          </a:r>
          <a:endParaRPr lang="en-US" sz="1000" kern="1200" dirty="0"/>
        </a:p>
      </dsp:txBody>
      <dsp:txXfrm>
        <a:off x="2702290" y="2421044"/>
        <a:ext cx="802931" cy="498539"/>
      </dsp:txXfrm>
    </dsp:sp>
    <dsp:sp modelId="{8D887D61-63EF-514A-A934-EEA69904B4CF}">
      <dsp:nvSpPr>
        <dsp:cNvPr id="0" name=""/>
        <dsp:cNvSpPr/>
      </dsp:nvSpPr>
      <dsp:spPr>
        <a:xfrm>
          <a:off x="2594118" y="3089606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C3FC51-D777-E94D-8A59-092638CBE9B9}">
      <dsp:nvSpPr>
        <dsp:cNvPr id="0" name=""/>
        <dsp:cNvSpPr/>
      </dsp:nvSpPr>
      <dsp:spPr>
        <a:xfrm>
          <a:off x="2686780" y="3177634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Print spec. applied</a:t>
          </a:r>
          <a:endParaRPr lang="en-US" sz="1000" kern="1200" dirty="0"/>
        </a:p>
      </dsp:txBody>
      <dsp:txXfrm>
        <a:off x="2702290" y="3193144"/>
        <a:ext cx="802931" cy="498539"/>
      </dsp:txXfrm>
    </dsp:sp>
    <dsp:sp modelId="{1081CD73-787B-2542-B26E-4ACA20D08382}">
      <dsp:nvSpPr>
        <dsp:cNvPr id="0" name=""/>
        <dsp:cNvSpPr/>
      </dsp:nvSpPr>
      <dsp:spPr>
        <a:xfrm>
          <a:off x="3613393" y="15454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0EB993-365B-9B42-A1DF-FCDA6A07DB2B}">
      <dsp:nvSpPr>
        <dsp:cNvPr id="0" name=""/>
        <dsp:cNvSpPr/>
      </dsp:nvSpPr>
      <dsp:spPr>
        <a:xfrm>
          <a:off x="3706054" y="16334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Proofing color match confirmed</a:t>
          </a:r>
          <a:endParaRPr lang="en-US" sz="1000" kern="1200" dirty="0"/>
        </a:p>
      </dsp:txBody>
      <dsp:txXfrm>
        <a:off x="3721564" y="1648943"/>
        <a:ext cx="802931" cy="498539"/>
      </dsp:txXfrm>
    </dsp:sp>
    <dsp:sp modelId="{9753DC9E-DCAD-2A4B-A492-3AE0E40C9E18}">
      <dsp:nvSpPr>
        <dsp:cNvPr id="0" name=""/>
        <dsp:cNvSpPr/>
      </dsp:nvSpPr>
      <dsp:spPr>
        <a:xfrm>
          <a:off x="5651942" y="7733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256004-C2C9-8048-8673-766A87FC43C5}">
      <dsp:nvSpPr>
        <dsp:cNvPr id="0" name=""/>
        <dsp:cNvSpPr/>
      </dsp:nvSpPr>
      <dsp:spPr>
        <a:xfrm>
          <a:off x="5744603" y="8613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Design for other components</a:t>
          </a:r>
          <a:endParaRPr lang="en-US" sz="1000" kern="1200" dirty="0"/>
        </a:p>
      </dsp:txBody>
      <dsp:txXfrm>
        <a:off x="5760113" y="876843"/>
        <a:ext cx="802931" cy="498539"/>
      </dsp:txXfrm>
    </dsp:sp>
    <dsp:sp modelId="{3537B38D-752D-6348-BF82-1E67466E8696}">
      <dsp:nvSpPr>
        <dsp:cNvPr id="0" name=""/>
        <dsp:cNvSpPr/>
      </dsp:nvSpPr>
      <dsp:spPr>
        <a:xfrm>
          <a:off x="4632667" y="15454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A3435D-E993-454E-A4B8-CF186EFB6910}">
      <dsp:nvSpPr>
        <dsp:cNvPr id="0" name=""/>
        <dsp:cNvSpPr/>
      </dsp:nvSpPr>
      <dsp:spPr>
        <a:xfrm>
          <a:off x="4725329" y="16334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Carton</a:t>
          </a:r>
          <a:endParaRPr lang="en-US" sz="1000" kern="1200" dirty="0"/>
        </a:p>
      </dsp:txBody>
      <dsp:txXfrm>
        <a:off x="4740839" y="1648943"/>
        <a:ext cx="802931" cy="498539"/>
      </dsp:txXfrm>
    </dsp:sp>
    <dsp:sp modelId="{70BC007A-9397-E84E-BAAA-787DD6D325DB}">
      <dsp:nvSpPr>
        <dsp:cNvPr id="0" name=""/>
        <dsp:cNvSpPr/>
      </dsp:nvSpPr>
      <dsp:spPr>
        <a:xfrm>
          <a:off x="5651942" y="15454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151627-5469-1F44-8D8A-D69985D5EC98}">
      <dsp:nvSpPr>
        <dsp:cNvPr id="0" name=""/>
        <dsp:cNvSpPr/>
      </dsp:nvSpPr>
      <dsp:spPr>
        <a:xfrm>
          <a:off x="5744603" y="16334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Label (size change)</a:t>
          </a:r>
          <a:endParaRPr lang="en-US" sz="1000" kern="1200" dirty="0"/>
        </a:p>
      </dsp:txBody>
      <dsp:txXfrm>
        <a:off x="5760113" y="1648943"/>
        <a:ext cx="802931" cy="498539"/>
      </dsp:txXfrm>
    </dsp:sp>
    <dsp:sp modelId="{C111AE1B-0B1C-AE44-B3B6-C12E8649BAB1}">
      <dsp:nvSpPr>
        <dsp:cNvPr id="0" name=""/>
        <dsp:cNvSpPr/>
      </dsp:nvSpPr>
      <dsp:spPr>
        <a:xfrm>
          <a:off x="6671216" y="1545405"/>
          <a:ext cx="833951" cy="52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25F4DF-2471-6E46-B739-F9ECB52D5498}">
      <dsp:nvSpPr>
        <dsp:cNvPr id="0" name=""/>
        <dsp:cNvSpPr/>
      </dsp:nvSpPr>
      <dsp:spPr>
        <a:xfrm>
          <a:off x="6763878" y="1633433"/>
          <a:ext cx="833951" cy="529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Corrugate box</a:t>
          </a:r>
          <a:endParaRPr lang="en-US" sz="1000" kern="1200" dirty="0"/>
        </a:p>
      </dsp:txBody>
      <dsp:txXfrm>
        <a:off x="6779388" y="1648943"/>
        <a:ext cx="802931" cy="49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066800" y="249238"/>
            <a:ext cx="4835525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3236" tIns="51618" rIns="103236" bIns="51618">
            <a:spAutoFit/>
          </a:bodyPr>
          <a:lstStyle>
            <a:lvl1pPr defTabSz="1031875">
              <a:defRPr sz="3600">
                <a:solidFill>
                  <a:srgbClr val="005EAC"/>
                </a:solidFill>
                <a:latin typeface="Times" charset="0"/>
                <a:ea typeface="ヒラギノ角ゴ Pro W3" charset="-128"/>
              </a:defRPr>
            </a:lvl1pPr>
            <a:lvl2pPr marL="37931725" indent="-37474525" defTabSz="1031875">
              <a:defRPr sz="3600">
                <a:solidFill>
                  <a:srgbClr val="005EAC"/>
                </a:solidFill>
                <a:latin typeface="Times" charset="0"/>
                <a:ea typeface="ヒラギノ角ゴ Pro W3" charset="-128"/>
              </a:defRPr>
            </a:lvl2pPr>
            <a:lvl3pPr>
              <a:defRPr sz="3600">
                <a:solidFill>
                  <a:srgbClr val="005EAC"/>
                </a:solidFill>
                <a:latin typeface="Times" charset="0"/>
                <a:ea typeface="ヒラギノ角ゴ Pro W3" charset="-128"/>
              </a:defRPr>
            </a:lvl3pPr>
            <a:lvl4pPr>
              <a:defRPr sz="3600">
                <a:solidFill>
                  <a:srgbClr val="005EAC"/>
                </a:solidFill>
                <a:latin typeface="Times" charset="0"/>
                <a:ea typeface="ヒラギノ角ゴ Pro W3" charset="-128"/>
              </a:defRPr>
            </a:lvl4pPr>
            <a:lvl5pPr>
              <a:defRPr sz="3600">
                <a:solidFill>
                  <a:srgbClr val="005EAC"/>
                </a:solidFill>
                <a:latin typeface="Times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AC"/>
                </a:solidFill>
                <a:latin typeface="Times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AC"/>
                </a:solidFill>
                <a:latin typeface="Times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AC"/>
                </a:solidFill>
                <a:latin typeface="Times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EAC"/>
                </a:solidFill>
                <a:latin typeface="Times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solidFill>
                  <a:schemeClr val="tx1"/>
                </a:solidFill>
                <a:effectLst/>
                <a:latin typeface="Arial" charset="0"/>
              </a:rPr>
              <a:t>Insert title here</a:t>
            </a:r>
            <a:endParaRPr lang="en-US" sz="1800" i="1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229600"/>
            <a:ext cx="2989263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236" tIns="51618" rIns="103236" bIns="51618" numCol="1" anchor="b" anchorCtr="0" compatLnSpc="1">
            <a:prstTxWarp prst="textNoShape">
              <a:avLst/>
            </a:prstTxWarp>
          </a:bodyPr>
          <a:lstStyle>
            <a:lvl1pPr algn="r" defTabSz="1031875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1829DE3-CE21-4E31-9AE4-8F592B8CC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6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7068" tIns="37637" rIns="77068" bIns="37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1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3" y="496888"/>
            <a:ext cx="6772275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27492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572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330200" algn="l" defTabSz="6572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657225" algn="l" defTabSz="6572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987425" algn="l" defTabSz="6572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316038" algn="l" defTabSz="65722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6.emf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1291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9" descr="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5" y="4794854"/>
            <a:ext cx="228600" cy="3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04800" y="4705350"/>
            <a:ext cx="9525000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3062" y="4845778"/>
            <a:ext cx="397033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b="0" i="0" dirty="0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t>© 2014 COLOR CONFERENCE  |  </a:t>
            </a:r>
            <a:r>
              <a:rPr lang="en-US" sz="1000" b="0" i="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t>www.printing.org</a:t>
            </a:r>
            <a:r>
              <a:rPr lang="en-US" sz="1000" b="0" i="0" dirty="0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t>/color</a:t>
            </a:r>
            <a:endParaRPr lang="en-US" sz="1000" b="0" i="0" dirty="0">
              <a:solidFill>
                <a:schemeClr val="bg1">
                  <a:lumMod val="85000"/>
                </a:schemeClr>
              </a:solidFill>
              <a:effectLst/>
              <a:latin typeface="Arial Bold"/>
              <a:cs typeface="Arial Bold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3400" y="209551"/>
            <a:ext cx="762000" cy="71120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080"/>
                </a:solidFill>
              </a:defRPr>
            </a:lvl1pPr>
            <a:lvl2pPr>
              <a:defRPr>
                <a:solidFill>
                  <a:srgbClr val="006080"/>
                </a:solidFill>
              </a:defRPr>
            </a:lvl2pPr>
            <a:lvl3pPr>
              <a:defRPr>
                <a:solidFill>
                  <a:srgbClr val="006080"/>
                </a:solidFill>
              </a:defRPr>
            </a:lvl3pPr>
            <a:lvl4pPr>
              <a:defRPr>
                <a:solidFill>
                  <a:srgbClr val="006080"/>
                </a:solidFill>
              </a:defRPr>
            </a:lvl4pPr>
            <a:lvl5pPr>
              <a:defRPr>
                <a:solidFill>
                  <a:srgbClr val="006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B4F6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82000" y="478155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t>|  </a:t>
            </a:r>
            <a:fld id="{37756B91-9AF3-0C43-B793-323579E8EAD5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pPr/>
              <a:t>‹#›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effectLst/>
              <a:latin typeface="Arial Bold"/>
              <a:cs typeface="Arial Bold"/>
            </a:endParaRPr>
          </a:p>
        </p:txBody>
      </p:sp>
      <p:pic>
        <p:nvPicPr>
          <p:cNvPr id="16" name="Picture 15" descr="FtaLogo_Reverse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867" y="4781550"/>
            <a:ext cx="391533" cy="2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5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304800" y="4705350"/>
            <a:ext cx="9525000" cy="5334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73062" y="4845778"/>
            <a:ext cx="397033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000" b="0" i="0" dirty="0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t>© 2014 COLOR CONFERENCE  |  </a:t>
            </a:r>
            <a:r>
              <a:rPr lang="en-US" sz="1000" b="0" i="0" dirty="0" err="1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t>www.printing.org</a:t>
            </a:r>
            <a:r>
              <a:rPr lang="en-US" sz="1000" b="0" i="0" dirty="0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t>/color</a:t>
            </a:r>
            <a:endParaRPr lang="en-US" sz="1000" b="0" i="0" dirty="0">
              <a:solidFill>
                <a:schemeClr val="bg1">
                  <a:lumMod val="85000"/>
                </a:schemeClr>
              </a:solidFill>
              <a:effectLst/>
              <a:latin typeface="Arial Bold"/>
              <a:cs typeface="Arial Bold"/>
            </a:endParaRPr>
          </a:p>
        </p:txBody>
      </p:sp>
      <p:pic>
        <p:nvPicPr>
          <p:cNvPr id="6" name="Picture 1029" descr="logo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5" y="4794854"/>
            <a:ext cx="228600" cy="3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7600" y="3790951"/>
            <a:ext cx="69088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76800" y="590550"/>
            <a:ext cx="3590926" cy="1981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82000" y="478155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t>|  </a:t>
            </a:r>
            <a:fld id="{37756B91-9AF3-0C43-B793-323579E8EAD5}" type="slidenum">
              <a:rPr lang="en-US" sz="1000" b="0" i="0" smtClean="0">
                <a:solidFill>
                  <a:schemeClr val="bg1">
                    <a:lumMod val="85000"/>
                  </a:schemeClr>
                </a:solidFill>
                <a:effectLst/>
                <a:latin typeface="Arial Bold"/>
                <a:cs typeface="Arial Bold"/>
              </a:rPr>
              <a:pPr/>
              <a:t>‹#›</a:t>
            </a:fld>
            <a:endParaRPr lang="en-US" sz="1000" b="0" i="0" dirty="0">
              <a:solidFill>
                <a:schemeClr val="bg1">
                  <a:lumMod val="85000"/>
                </a:schemeClr>
              </a:solidFill>
              <a:effectLst/>
              <a:latin typeface="Arial Bold"/>
              <a:cs typeface="Arial Bold"/>
            </a:endParaRPr>
          </a:p>
        </p:txBody>
      </p:sp>
      <p:pic>
        <p:nvPicPr>
          <p:cNvPr id="10" name="Picture 9" descr="FtaLogo_Reverse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867" y="4781550"/>
            <a:ext cx="391533" cy="2103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2" r:id="rId2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effectLst>
            <a:outerShdw blurRad="38100" dist="38100" dir="2700000" algn="tl">
              <a:srgbClr val="DDDDDD"/>
            </a:outerShdw>
          </a:effectLst>
          <a:latin typeface="Arial Narrow"/>
          <a:ea typeface="+mj-ea"/>
          <a:cs typeface="Arial Narrow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effectLst>
            <a:outerShdw blurRad="38100" dist="38100" dir="2700000" algn="tl">
              <a:srgbClr val="DDDDDD"/>
            </a:outerShdw>
          </a:effectLst>
          <a:latin typeface="Arial Narrow" pitchFamily="-1" charset="0"/>
          <a:ea typeface="ヒラギノ角ゴ Pro W3" charset="-128"/>
          <a:cs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effectLst>
            <a:outerShdw blurRad="38100" dist="38100" dir="2700000" algn="tl">
              <a:srgbClr val="DDDDDD"/>
            </a:outerShdw>
          </a:effectLst>
          <a:latin typeface="Arial Narrow" pitchFamily="-1" charset="0"/>
          <a:ea typeface="ヒラギノ角ゴ Pro W3" charset="-128"/>
          <a:cs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effectLst>
            <a:outerShdw blurRad="38100" dist="38100" dir="2700000" algn="tl">
              <a:srgbClr val="DDDDDD"/>
            </a:outerShdw>
          </a:effectLst>
          <a:latin typeface="Arial Narrow" pitchFamily="-1" charset="0"/>
          <a:ea typeface="ヒラギノ角ゴ Pro W3" charset="-128"/>
          <a:cs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effectLst>
            <a:outerShdw blurRad="38100" dist="38100" dir="2700000" algn="tl">
              <a:srgbClr val="DDDDDD"/>
            </a:outerShdw>
          </a:effectLst>
          <a:latin typeface="Arial Narrow" pitchFamily="-1" charset="0"/>
          <a:ea typeface="ヒラギノ角ゴ Pro W3" charset="-128"/>
          <a:cs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5FAD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5FAD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5FAD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5FAD"/>
          </a:solidFill>
          <a:effectLst>
            <a:outerShdw blurRad="38100" dist="38100" dir="2700000" algn="tl">
              <a:srgbClr val="DDDDDD"/>
            </a:outerShdw>
          </a:effectLst>
          <a:latin typeface="Times" charset="0"/>
          <a:ea typeface="ヒラギノ角ゴ Pro W3" charset="-128"/>
          <a:cs typeface="ヒラギノ角ゴ Pro W3" charset="-128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defRPr sz="2400" i="1">
          <a:solidFill>
            <a:schemeClr val="tx1"/>
          </a:solidFill>
          <a:latin typeface="+mn-lt"/>
          <a:ea typeface="+mn-ea"/>
          <a:cs typeface="+mn-cs"/>
        </a:defRPr>
      </a:lvl2pPr>
      <a:lvl3pPr marL="1030288" indent="-1158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1127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946275" indent="-117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403475" indent="-117475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860675" indent="-117475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317875" indent="-117475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775075" indent="-117475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0209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38100" dir="2700000" sx="22000" sy="22000" algn="tl" rotWithShape="0">
                    <a:srgbClr val="FFFF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Best Practices for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50800" dist="38100" dir="2700000" sx="22000" sy="22000" algn="tl" rotWithShape="0">
                    <a:srgbClr val="FFFF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Metallics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50800" dist="38100" dir="2700000" sx="22000" sy="22000" algn="tl" rotWithShape="0">
                    <a:srgbClr val="FFFF00">
                      <a:alpha val="43000"/>
                    </a:srgbClr>
                  </a:outerShdw>
                </a:effectLst>
                <a:latin typeface="Arial Black"/>
                <a:cs typeface="Arial Black"/>
              </a:rPr>
              <a:t>, Ceramics, Fabrics, and more</a:t>
            </a:r>
            <a:endParaRPr lang="en-US" sz="2800" b="1" i="0" dirty="0">
              <a:solidFill>
                <a:schemeClr val="tx1"/>
              </a:solidFill>
              <a:effectLst>
                <a:outerShdw blurRad="50800" dist="38100" dir="2700000" sx="22000" sy="22000" algn="tl" rotWithShape="0">
                  <a:srgbClr val="FFFF00">
                    <a:alpha val="43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96293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0" dirty="0" smtClean="0">
                <a:solidFill>
                  <a:srgbClr val="000000"/>
                </a:solidFill>
                <a:effectLst/>
                <a:latin typeface="Arial"/>
                <a:cs typeface="Arial"/>
              </a:rPr>
              <a:t>Greg Radencic, Tech. Mgr., MBS/ SGK</a:t>
            </a:r>
            <a:endParaRPr lang="en-US" sz="2600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85662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There is a demand for </a:t>
            </a:r>
            <a:r>
              <a:rPr lang="en-US" sz="2400" dirty="0" err="1" smtClean="0"/>
              <a:t>protyping</a:t>
            </a:r>
            <a:r>
              <a:rPr lang="en-US" sz="2400" dirty="0" smtClean="0"/>
              <a:t>, concepts, and one-off’s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You can’t do it with just an inkjet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Be prepared to staff to have Arts-and-Kraft’s day (hand assembly)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You will need to know and understand the product and how final production will run… there is a need to represent full scale production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88926"/>
      </p:ext>
    </p:extLst>
  </p:cSld>
  <p:clrMapOvr>
    <a:masterClrMapping/>
  </p:clrMapOvr>
  <p:transition xmlns:p14="http://schemas.microsoft.com/office/powerpoint/2010/main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3950"/>
            <a:ext cx="4114800" cy="3394075"/>
          </a:xfrm>
        </p:spPr>
        <p:txBody>
          <a:bodyPr/>
          <a:lstStyle/>
          <a:p>
            <a:r>
              <a:rPr lang="en-US" sz="2400" dirty="0" smtClean="0"/>
              <a:t>MBS/ SGK… We manage brands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Concept to market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Color Development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Design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Prototyping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File Production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Press Proofs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Production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Quality Assurance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Asset Management (color &amp; file)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Picture 6" descr="Screen Shot 2014-12-05 at 7.55.4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420976"/>
            <a:ext cx="3282950" cy="140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4-12-05 at 7.55.25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795302"/>
            <a:ext cx="3282562" cy="145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11434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MBS Pitt Team Does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123950"/>
            <a:ext cx="7924800" cy="3394075"/>
          </a:xfrm>
        </p:spPr>
        <p:txBody>
          <a:bodyPr/>
          <a:lstStyle/>
          <a:p>
            <a:r>
              <a:rPr lang="en-US" sz="2400" dirty="0" smtClean="0"/>
              <a:t>MBS Pitt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Color Development- </a:t>
            </a:r>
            <a:r>
              <a:rPr lang="en-US" sz="2000" dirty="0" smtClean="0">
                <a:solidFill>
                  <a:srgbClr val="7F7F7F"/>
                </a:solidFill>
              </a:rPr>
              <a:t>We have a color formulation lab that can create colors on a variety of substrate and print processes.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Prototyping- </a:t>
            </a:r>
            <a:r>
              <a:rPr lang="en-US" sz="2000" dirty="0" smtClean="0">
                <a:solidFill>
                  <a:srgbClr val="7F7F7F"/>
                </a:solidFill>
              </a:rPr>
              <a:t>We have the tool, techniques and resources to make one-off’s, sales samples, short production runs, and concepts.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File Production- </a:t>
            </a:r>
            <a:r>
              <a:rPr lang="en-US" sz="2000" dirty="0" smtClean="0">
                <a:solidFill>
                  <a:srgbClr val="FF0000"/>
                </a:solidFill>
              </a:rPr>
              <a:t>SCARY!!!!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7F7F7F"/>
                </a:solidFill>
              </a:rPr>
              <a:t>We work the files to address the process required to make Production files and those used to create Prototypes.</a:t>
            </a:r>
          </a:p>
        </p:txBody>
      </p:sp>
    </p:spTree>
    <p:extLst>
      <p:ext uri="{BB962C8B-B14F-4D97-AF65-F5344CB8AC3E}">
        <p14:creationId xmlns:p14="http://schemas.microsoft.com/office/powerpoint/2010/main" val="1872032030"/>
      </p:ext>
    </p:extLst>
  </p:cSld>
  <p:clrMapOvr>
    <a:masterClrMapping/>
  </p:clrMapOvr>
  <p:transition xmlns:p14="http://schemas.microsoft.com/office/powerpoint/2010/main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Color-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We are </a:t>
            </a:r>
            <a:r>
              <a:rPr lang="en-US" sz="2000" u="sng" dirty="0" smtClean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dealing with production inks in all cases… We have to deal with transparency, overprint, out-of-gamut, gloss, reflectiveness, etc.</a:t>
            </a:r>
            <a:r>
              <a:rPr lang="en-US" sz="2000" dirty="0" smtClean="0">
                <a:solidFill>
                  <a:srgbClr val="A6A6A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Screening-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smtClean="0">
                <a:solidFill>
                  <a:srgbClr val="7F7F7F"/>
                </a:solidFill>
              </a:rPr>
              <a:t>A lot of packaging is done </a:t>
            </a:r>
            <a:r>
              <a:rPr lang="en-US" sz="2000" dirty="0" err="1" smtClean="0">
                <a:solidFill>
                  <a:srgbClr val="7F7F7F"/>
                </a:solidFill>
              </a:rPr>
              <a:t>flexo</a:t>
            </a:r>
            <a:r>
              <a:rPr lang="en-US" sz="2000" dirty="0" smtClean="0">
                <a:solidFill>
                  <a:srgbClr val="7F7F7F"/>
                </a:solidFill>
              </a:rPr>
              <a:t>. Flexo has some issues that are hard to replicate in a proofing/ prototyping environment, we call this glamor comps.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Equipment-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We don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 have 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litho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or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flexo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press on hand with 10+ units to product these.</a:t>
            </a:r>
            <a:endParaRPr lang="en-US" sz="2000" dirty="0" smtClean="0">
              <a:solidFill>
                <a:srgbClr val="7F7F7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>
              <a:solidFill>
                <a:srgbClr val="A6A6A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Prototyping Difficult???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82706"/>
      </p:ext>
    </p:extLst>
  </p:cSld>
  <p:clrMapOvr>
    <a:masterClrMapping/>
  </p:clrMapOvr>
  <p:transition xmlns:p14="http://schemas.microsoft.com/office/powerpoint/2010/main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1"/>
            <a:ext cx="5562600" cy="339407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Clients need it for decision making processes.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Photo-shoots/ advertising before production.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Required for designing other parts.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 can make money at it!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it?</a:t>
            </a:r>
            <a:endParaRPr lang="en-US" dirty="0"/>
          </a:p>
        </p:txBody>
      </p:sp>
      <p:pic>
        <p:nvPicPr>
          <p:cNvPr id="4" name="Picture 3" descr="freemoney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724150"/>
            <a:ext cx="2984500" cy="19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3603"/>
      </p:ext>
    </p:extLst>
  </p:cSld>
  <p:clrMapOvr>
    <a:masterClrMapping/>
  </p:clrMapOvr>
  <p:transition xmlns:p14="http://schemas.microsoft.com/office/powerpoint/2010/main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1"/>
            <a:ext cx="5105400" cy="339407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Running on a single digital device does not cut it.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Requires New-School &amp; Old-School techniques.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run same prototype through multiple devices.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Often requires integrate hand work.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Some projects require partnering with other who have expanded capabilities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Techniques</a:t>
            </a:r>
            <a:endParaRPr lang="en-US" dirty="0"/>
          </a:p>
        </p:txBody>
      </p:sp>
      <p:pic>
        <p:nvPicPr>
          <p:cNvPr id="5" name="Content Placeholder 3" descr="3c64fd9c1ef14934787b9f8a07ed80c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800" y="1903274"/>
            <a:ext cx="1343372" cy="110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and print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103174"/>
            <a:ext cx="12192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UV Inkj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23817"/>
            <a:ext cx="1573183" cy="93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zuend-uebersicht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3312227"/>
            <a:ext cx="2065228" cy="13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0430"/>
      </p:ext>
    </p:extLst>
  </p:cSld>
  <p:clrMapOvr>
    <a:masterClrMapping/>
  </p:clrMapOvr>
  <p:transition xmlns:p14="http://schemas.microsoft.com/office/powerpoint/2010/main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Color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200151"/>
            <a:ext cx="5791200" cy="3394075"/>
          </a:xfrm>
        </p:spPr>
        <p:txBody>
          <a:bodyPr/>
          <a:lstStyle/>
          <a:p>
            <a:r>
              <a:rPr lang="en-US" sz="2400" dirty="0" smtClean="0"/>
              <a:t>Two types of prototypes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Pretty color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Color accurate simulation</a:t>
            </a:r>
          </a:p>
          <a:p>
            <a:pPr marL="0" indent="0"/>
            <a:r>
              <a:rPr lang="en-US" sz="2000" dirty="0" smtClean="0"/>
              <a:t>Simulation of print process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Dot gain curves (process/ spot)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Min. dots</a:t>
            </a:r>
          </a:p>
          <a:p>
            <a:pPr marL="0" indent="0"/>
            <a:r>
              <a:rPr lang="en-US" sz="2000" dirty="0" smtClean="0"/>
              <a:t>Color gamut of print technique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Expanded gamut/ 4c Process/ Spot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 descr="full_0511_f2_6.jpg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000">
            <a:off x="5871818" y="1867472"/>
            <a:ext cx="3261360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3854503"/>
      </p:ext>
    </p:extLst>
  </p:cSld>
  <p:clrMapOvr>
    <a:masterClrMapping/>
  </p:clrMapOvr>
  <p:transition xmlns:p14="http://schemas.microsoft.com/office/powerpoint/2010/main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if we don</a:t>
            </a:r>
            <a:r>
              <a:rPr lang="fr-FR" sz="2000" dirty="0" smtClean="0"/>
              <a:t>’</a:t>
            </a:r>
            <a:r>
              <a:rPr lang="en-US" sz="2000" dirty="0" smtClean="0"/>
              <a:t>t know…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Typically we have a general idea of print process, we have created simulation profiles.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Use industry standards to address: solid, tone, overprint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Communicate expectations and thought process with parties involved.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7F7F7F"/>
                </a:solidFill>
              </a:rPr>
              <a:t>Communication allows us to understand how much </a:t>
            </a:r>
            <a:r>
              <a:rPr lang="en-US" sz="2000" b="1" u="sng" dirty="0" smtClean="0">
                <a:solidFill>
                  <a:srgbClr val="7F7F7F"/>
                </a:solidFill>
              </a:rPr>
              <a:t>Wow!</a:t>
            </a:r>
            <a:r>
              <a:rPr lang="en-US" sz="2000" dirty="0" smtClean="0">
                <a:solidFill>
                  <a:srgbClr val="7F7F7F"/>
                </a:solidFill>
              </a:rPr>
              <a:t> we apply.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74675"/>
      </p:ext>
    </p:extLst>
  </p:cSld>
  <p:clrMapOvr>
    <a:masterClrMapping/>
  </p:clrMapOvr>
  <p:transition xmlns:p14="http://schemas.microsoft.com/office/powerpoint/2010/main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818182"/>
              </p:ext>
            </p:extLst>
          </p:nvPr>
        </p:nvGraphicFramePr>
        <p:xfrm>
          <a:off x="482600" y="971550"/>
          <a:ext cx="8153400" cy="370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File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48970"/>
      </p:ext>
    </p:extLst>
  </p:cSld>
  <p:clrMapOvr>
    <a:masterClrMapping/>
  </p:clrMapOvr>
  <p:transition xmlns:p14="http://schemas.microsoft.com/office/powerpoint/2010/main">
    <p:dissolve/>
  </p:transition>
</p:sld>
</file>

<file path=ppt/theme/theme1.xml><?xml version="1.0" encoding="utf-8"?>
<a:theme xmlns:a="http://schemas.openxmlformats.org/drawingml/2006/main" name="2_New">
  <a:themeElements>
    <a:clrScheme name="">
      <a:dk1>
        <a:srgbClr val="000000"/>
      </a:dk1>
      <a:lt1>
        <a:srgbClr val="FFFFFF"/>
      </a:lt1>
      <a:dk2>
        <a:srgbClr val="5B5B5B"/>
      </a:dk2>
      <a:lt2>
        <a:srgbClr val="808080"/>
      </a:lt2>
      <a:accent1>
        <a:srgbClr val="FFFFFF"/>
      </a:accent1>
      <a:accent2>
        <a:srgbClr val="ED001C"/>
      </a:accent2>
      <a:accent3>
        <a:srgbClr val="FFFFFF"/>
      </a:accent3>
      <a:accent4>
        <a:srgbClr val="000000"/>
      </a:accent4>
      <a:accent5>
        <a:srgbClr val="FFFFFF"/>
      </a:accent5>
      <a:accent6>
        <a:srgbClr val="D70018"/>
      </a:accent6>
      <a:hlink>
        <a:srgbClr val="F9001E"/>
      </a:hlink>
      <a:folHlink>
        <a:srgbClr val="99CC00"/>
      </a:folHlink>
    </a:clrScheme>
    <a:fontScheme name="New">
      <a:majorFont>
        <a:latin typeface="Times"/>
        <a:ea typeface="ヒラギノ角ゴ Pro W3"/>
        <a:cs typeface="ヒラギノ角ゴ Pro W3"/>
      </a:majorFont>
      <a:minorFont>
        <a:latin typeface="Time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5EA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5EA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</a:defRPr>
        </a:defPPr>
      </a:lstStyle>
    </a:lnDef>
  </a:objectDefaults>
  <a:extraClrSchemeLst>
    <a:extraClrScheme>
      <a:clrScheme name="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4700</TotalTime>
  <Words>510</Words>
  <Application>Microsoft Macintosh PowerPoint</Application>
  <PresentationFormat>On-screen Show (16:9)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2_New</vt:lpstr>
      <vt:lpstr>PowerPoint Presentation</vt:lpstr>
      <vt:lpstr>Background</vt:lpstr>
      <vt:lpstr>What MBS Pitt Team Does</vt:lpstr>
      <vt:lpstr>Why is Prototyping Difficult???</vt:lpstr>
      <vt:lpstr>Why do we do it?</vt:lpstr>
      <vt:lpstr>Production Techniques</vt:lpstr>
      <vt:lpstr>Managing Color</vt:lpstr>
      <vt:lpstr>Managing Color</vt:lpstr>
      <vt:lpstr>Managing File Needs</vt:lpstr>
      <vt:lpstr>ReCap</vt:lpstr>
    </vt:vector>
  </TitlesOfParts>
  <Company>Joe Marin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Printing Processes Overview</dc:title>
  <dc:creator>Rawa, Lisa</dc:creator>
  <cp:lastModifiedBy>Radencic, Gregory</cp:lastModifiedBy>
  <cp:revision>514</cp:revision>
  <cp:lastPrinted>2014-10-09T19:16:41Z</cp:lastPrinted>
  <dcterms:created xsi:type="dcterms:W3CDTF">2013-07-26T18:45:46Z</dcterms:created>
  <dcterms:modified xsi:type="dcterms:W3CDTF">2014-12-05T20:54:30Z</dcterms:modified>
</cp:coreProperties>
</file>